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diagrams/data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35.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34.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7.xml" ContentType="application/vnd.openxmlformats-officedocument.presentationml.slideLayout+xml"/>
  <Override PartName="/ppt/slideLayouts/slideLayout1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quickStyle4.xml" ContentType="application/vnd.openxmlformats-officedocument.drawingml.diagramStyle+xml"/>
  <Override PartName="/ppt/theme/theme2.xml" ContentType="application/vnd.openxmlformats-officedocument.theme+xml"/>
  <Override PartName="/ppt/diagrams/layout4.xml" ContentType="application/vnd.openxmlformats-officedocument.drawingml.diagramLayout+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diagrams/layout5.xml" ContentType="application/vnd.openxmlformats-officedocument.drawingml.diagramLayout+xml"/>
  <Override PartName="/ppt/diagrams/colors4.xml" ContentType="application/vnd.openxmlformats-officedocument.drawingml.diagramColors+xml"/>
  <Override PartName="/ppt/diagrams/drawing4.xml" ContentType="application/vnd.ms-office.drawingml.diagramDrawing+xml"/>
  <Override PartName="/ppt/notesMasters/notesMaster1.xml" ContentType="application/vnd.openxmlformats-officedocument.presentationml.notesMaster+xml"/>
  <Override PartName="/ppt/theme/theme3.xml" ContentType="application/vnd.openxmlformats-officedocument.theme+xml"/>
  <Override PartName="/ppt/diagrams/colors3.xml" ContentType="application/vnd.openxmlformats-officedocument.drawingml.diagramColors+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4.xml" ContentType="application/vnd.openxmlformats-officedocument.theme+xml"/>
  <Override PartName="/ppt/diagrams/drawing3.xml" ContentType="application/vnd.ms-office.drawingml.diagramDrawing+xml"/>
  <Override PartName="/ppt/theme/theme1.xml" ContentType="application/vnd.openxmlformats-officedocument.theme+xml"/>
  <Override PartName="/ppt/diagrams/quickStyle2.xml" ContentType="application/vnd.openxmlformats-officedocument.drawingml.diagramStyle+xml"/>
  <Override PartName="/ppt/diagrams/quickStyle3.xml" ContentType="application/vnd.openxmlformats-officedocument.drawingml.diagramStyle+xml"/>
  <Override PartName="/ppt/diagrams/layout3.xml" ContentType="application/vnd.openxmlformats-officedocument.drawingml.diagramLayout+xml"/>
  <Override PartName="/ppt/diagrams/layout2.xml" ContentType="application/vnd.openxmlformats-officedocument.drawingml.diagramLayout+xml"/>
  <Override PartName="/ppt/diagrams/drawing2.xml" ContentType="application/vnd.ms-office.drawingml.diagramDrawing+xml"/>
  <Override PartName="/ppt/diagrams/colors2.xml" ContentType="application/vnd.openxmlformats-officedocument.drawingml.diagramCol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9" r:id="rId3"/>
  </p:sldMasterIdLst>
  <p:notesMasterIdLst>
    <p:notesMasterId r:id="rId29"/>
  </p:notesMasterIdLst>
  <p:sldIdLst>
    <p:sldId id="257" r:id="rId4"/>
    <p:sldId id="260" r:id="rId5"/>
    <p:sldId id="262" r:id="rId6"/>
    <p:sldId id="265" r:id="rId7"/>
    <p:sldId id="290" r:id="rId8"/>
    <p:sldId id="266" r:id="rId9"/>
    <p:sldId id="285" r:id="rId10"/>
    <p:sldId id="298" r:id="rId11"/>
    <p:sldId id="286" r:id="rId12"/>
    <p:sldId id="291" r:id="rId13"/>
    <p:sldId id="267" r:id="rId14"/>
    <p:sldId id="268" r:id="rId15"/>
    <p:sldId id="274" r:id="rId16"/>
    <p:sldId id="287" r:id="rId17"/>
    <p:sldId id="288" r:id="rId18"/>
    <p:sldId id="281" r:id="rId19"/>
    <p:sldId id="289" r:id="rId20"/>
    <p:sldId id="282" r:id="rId21"/>
    <p:sldId id="293" r:id="rId22"/>
    <p:sldId id="297" r:id="rId23"/>
    <p:sldId id="292" r:id="rId24"/>
    <p:sldId id="270" r:id="rId25"/>
    <p:sldId id="271" r:id="rId26"/>
    <p:sldId id="272" r:id="rId27"/>
    <p:sldId id="2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10" y="77"/>
      </p:cViewPr>
      <p:guideLst/>
    </p:cSldViewPr>
  </p:slideViewPr>
  <p:notesTextViewPr>
    <p:cViewPr>
      <p:scale>
        <a:sx n="1" d="1"/>
        <a:sy n="1" d="1"/>
      </p:scale>
      <p:origin x="0" y="0"/>
    </p:cViewPr>
  </p:notesTextViewPr>
  <p:sorterViewPr>
    <p:cViewPr>
      <p:scale>
        <a:sx n="100" d="100"/>
        <a:sy n="100" d="100"/>
      </p:scale>
      <p:origin x="0" y="-3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customXml" Target="../customXml/item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ustomXml" Target="../customXml/item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979FB1-BCFC-494B-82E2-25F9B9D4924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2CBCC5D-3CCC-487C-B625-7E772A628AC2}">
      <dgm:prSet phldrT="[Text]"/>
      <dgm:spPr/>
      <dgm:t>
        <a:bodyPr/>
        <a:lstStyle/>
        <a:p>
          <a:r>
            <a:rPr lang="en-US" dirty="0"/>
            <a:t>Value</a:t>
          </a:r>
        </a:p>
      </dgm:t>
    </dgm:pt>
    <dgm:pt modelId="{53E4BF91-94B7-44E0-89E0-19AE463079A2}" type="parTrans" cxnId="{EF4C0CC7-1046-43E4-8C90-29D2C8EB7AD8}">
      <dgm:prSet/>
      <dgm:spPr/>
      <dgm:t>
        <a:bodyPr/>
        <a:lstStyle/>
        <a:p>
          <a:endParaRPr lang="en-US"/>
        </a:p>
      </dgm:t>
    </dgm:pt>
    <dgm:pt modelId="{96F404EB-E225-44BE-B719-A4542CE7B396}" type="sibTrans" cxnId="{EF4C0CC7-1046-43E4-8C90-29D2C8EB7AD8}">
      <dgm:prSet/>
      <dgm:spPr/>
      <dgm:t>
        <a:bodyPr/>
        <a:lstStyle/>
        <a:p>
          <a:endParaRPr lang="en-US"/>
        </a:p>
      </dgm:t>
    </dgm:pt>
    <dgm:pt modelId="{4928216F-7AD1-4402-A5FC-0B5D6DB4CDEA}">
      <dgm:prSet phldrT="[Text]"/>
      <dgm:spPr/>
      <dgm:t>
        <a:bodyPr/>
        <a:lstStyle/>
        <a:p>
          <a:r>
            <a:rPr lang="en-US" dirty="0"/>
            <a:t>Agility</a:t>
          </a:r>
        </a:p>
      </dgm:t>
    </dgm:pt>
    <dgm:pt modelId="{19FB743F-6FE5-482A-8216-A35244A914C4}" type="parTrans" cxnId="{0AE4E360-89F5-405D-83A4-A114E6D6BC1B}">
      <dgm:prSet/>
      <dgm:spPr/>
      <dgm:t>
        <a:bodyPr/>
        <a:lstStyle/>
        <a:p>
          <a:endParaRPr lang="en-US"/>
        </a:p>
      </dgm:t>
    </dgm:pt>
    <dgm:pt modelId="{A5C39B32-CCC1-44B0-A4F4-0B79E3B8FC7D}" type="sibTrans" cxnId="{0AE4E360-89F5-405D-83A4-A114E6D6BC1B}">
      <dgm:prSet/>
      <dgm:spPr/>
      <dgm:t>
        <a:bodyPr/>
        <a:lstStyle/>
        <a:p>
          <a:endParaRPr lang="en-US"/>
        </a:p>
      </dgm:t>
    </dgm:pt>
    <dgm:pt modelId="{1BF1AE79-79A1-4D89-BFED-DAB11F822DA0}">
      <dgm:prSet custT="1"/>
      <dgm:spPr/>
      <dgm:t>
        <a:bodyPr/>
        <a:lstStyle/>
        <a:p>
          <a:r>
            <a:rPr lang="en-US" sz="1800"/>
            <a:t>CapEx to OpEx</a:t>
          </a:r>
          <a:endParaRPr lang="en-US" sz="1800" dirty="0"/>
        </a:p>
      </dgm:t>
    </dgm:pt>
    <dgm:pt modelId="{94608CA5-C6E2-4AD0-8492-F5785BB843C9}" type="parTrans" cxnId="{DC2AA777-FB22-423C-95DA-0F24ABDD2266}">
      <dgm:prSet/>
      <dgm:spPr/>
      <dgm:t>
        <a:bodyPr/>
        <a:lstStyle/>
        <a:p>
          <a:endParaRPr lang="en-US"/>
        </a:p>
      </dgm:t>
    </dgm:pt>
    <dgm:pt modelId="{4367D6C2-397E-4AB9-8A57-5BA9F112F24E}" type="sibTrans" cxnId="{DC2AA777-FB22-423C-95DA-0F24ABDD2266}">
      <dgm:prSet/>
      <dgm:spPr/>
      <dgm:t>
        <a:bodyPr/>
        <a:lstStyle/>
        <a:p>
          <a:endParaRPr lang="en-US"/>
        </a:p>
      </dgm:t>
    </dgm:pt>
    <dgm:pt modelId="{EB953C3E-EC24-4740-B83D-FA6A08C734B8}">
      <dgm:prSet custT="1"/>
      <dgm:spPr/>
      <dgm:t>
        <a:bodyPr/>
        <a:lstStyle/>
        <a:p>
          <a:r>
            <a:rPr lang="en-US" sz="1800" dirty="0"/>
            <a:t>Improved cost transparency</a:t>
          </a:r>
        </a:p>
      </dgm:t>
    </dgm:pt>
    <dgm:pt modelId="{24294C13-FC3C-4653-B184-0AD302E5EE3C}" type="parTrans" cxnId="{32A723F4-B4A7-4F7A-B977-85A089F012A1}">
      <dgm:prSet/>
      <dgm:spPr/>
      <dgm:t>
        <a:bodyPr/>
        <a:lstStyle/>
        <a:p>
          <a:endParaRPr lang="en-US"/>
        </a:p>
      </dgm:t>
    </dgm:pt>
    <dgm:pt modelId="{3A11E8A6-3026-464E-A57D-6DFE14534814}" type="sibTrans" cxnId="{32A723F4-B4A7-4F7A-B977-85A089F012A1}">
      <dgm:prSet/>
      <dgm:spPr/>
      <dgm:t>
        <a:bodyPr/>
        <a:lstStyle/>
        <a:p>
          <a:endParaRPr lang="en-US"/>
        </a:p>
      </dgm:t>
    </dgm:pt>
    <dgm:pt modelId="{650611A8-BA66-4AA1-A109-B80F4410F231}">
      <dgm:prSet custT="1"/>
      <dgm:spPr/>
      <dgm:t>
        <a:bodyPr/>
        <a:lstStyle/>
        <a:p>
          <a:r>
            <a:rPr lang="en-US" sz="1800" dirty="0"/>
            <a:t>Reduced spend</a:t>
          </a:r>
        </a:p>
      </dgm:t>
    </dgm:pt>
    <dgm:pt modelId="{07E670B9-48EB-4FFB-8BAE-7CBB303A5F00}" type="parTrans" cxnId="{13D38002-8042-49CE-A56C-2C569329D33D}">
      <dgm:prSet/>
      <dgm:spPr/>
      <dgm:t>
        <a:bodyPr/>
        <a:lstStyle/>
        <a:p>
          <a:endParaRPr lang="en-US"/>
        </a:p>
      </dgm:t>
    </dgm:pt>
    <dgm:pt modelId="{E0A72502-C335-4A1E-BC74-4B5CC2A46433}" type="sibTrans" cxnId="{13D38002-8042-49CE-A56C-2C569329D33D}">
      <dgm:prSet/>
      <dgm:spPr/>
      <dgm:t>
        <a:bodyPr/>
        <a:lstStyle/>
        <a:p>
          <a:endParaRPr lang="en-US"/>
        </a:p>
      </dgm:t>
    </dgm:pt>
    <dgm:pt modelId="{3AEF08B7-9919-4EE3-9216-0B2950354597}">
      <dgm:prSet/>
      <dgm:spPr/>
      <dgm:t>
        <a:bodyPr/>
        <a:lstStyle/>
        <a:p>
          <a:r>
            <a:rPr lang="en-US"/>
            <a:t>Availability</a:t>
          </a:r>
          <a:endParaRPr lang="en-US" dirty="0"/>
        </a:p>
      </dgm:t>
    </dgm:pt>
    <dgm:pt modelId="{91AFC5EE-8C7C-48BF-9C61-76F05463BF57}" type="parTrans" cxnId="{8C6B08DE-4B54-4F57-ACBB-1017F8D4360B}">
      <dgm:prSet/>
      <dgm:spPr/>
      <dgm:t>
        <a:bodyPr/>
        <a:lstStyle/>
        <a:p>
          <a:endParaRPr lang="en-US"/>
        </a:p>
      </dgm:t>
    </dgm:pt>
    <dgm:pt modelId="{81FBCB5E-F882-4095-AF7C-6867AF13A7ED}" type="sibTrans" cxnId="{8C6B08DE-4B54-4F57-ACBB-1017F8D4360B}">
      <dgm:prSet/>
      <dgm:spPr/>
      <dgm:t>
        <a:bodyPr/>
        <a:lstStyle/>
        <a:p>
          <a:endParaRPr lang="en-US"/>
        </a:p>
      </dgm:t>
    </dgm:pt>
    <dgm:pt modelId="{A550A862-377F-42A6-A4CA-06B6B0D1AABF}">
      <dgm:prSet custT="1"/>
      <dgm:spPr/>
      <dgm:t>
        <a:bodyPr/>
        <a:lstStyle/>
        <a:p>
          <a:r>
            <a:rPr lang="en-US" sz="1800"/>
            <a:t>Better High-Availability</a:t>
          </a:r>
          <a:endParaRPr lang="en-US" sz="1800" dirty="0"/>
        </a:p>
      </dgm:t>
    </dgm:pt>
    <dgm:pt modelId="{CD395274-ED87-4393-8D74-A6121EE9767D}" type="parTrans" cxnId="{DDD279D9-56B5-4B2C-ACA0-A5AB80D2FFA8}">
      <dgm:prSet/>
      <dgm:spPr/>
      <dgm:t>
        <a:bodyPr/>
        <a:lstStyle/>
        <a:p>
          <a:endParaRPr lang="en-US"/>
        </a:p>
      </dgm:t>
    </dgm:pt>
    <dgm:pt modelId="{ADDC50D6-4065-4447-8A6C-21AF7AC009DB}" type="sibTrans" cxnId="{DDD279D9-56B5-4B2C-ACA0-A5AB80D2FFA8}">
      <dgm:prSet/>
      <dgm:spPr/>
      <dgm:t>
        <a:bodyPr/>
        <a:lstStyle/>
        <a:p>
          <a:endParaRPr lang="en-US"/>
        </a:p>
      </dgm:t>
    </dgm:pt>
    <dgm:pt modelId="{C9C38B15-14CC-4179-BD0F-4C22D277988F}">
      <dgm:prSet custT="1"/>
      <dgm:spPr/>
      <dgm:t>
        <a:bodyPr/>
        <a:lstStyle/>
        <a:p>
          <a:r>
            <a:rPr lang="en-US" sz="1800"/>
            <a:t>Advanced Data Redundancy</a:t>
          </a:r>
          <a:endParaRPr lang="en-US" sz="1800" dirty="0"/>
        </a:p>
      </dgm:t>
    </dgm:pt>
    <dgm:pt modelId="{7402BA35-5BFA-4391-8EDE-C83ADF177439}" type="parTrans" cxnId="{12CE1D0F-C249-49B5-8A91-1DFB4C097987}">
      <dgm:prSet/>
      <dgm:spPr/>
      <dgm:t>
        <a:bodyPr/>
        <a:lstStyle/>
        <a:p>
          <a:endParaRPr lang="en-US"/>
        </a:p>
      </dgm:t>
    </dgm:pt>
    <dgm:pt modelId="{5D280872-F210-48EF-B1DC-BE57CEB037B6}" type="sibTrans" cxnId="{12CE1D0F-C249-49B5-8A91-1DFB4C097987}">
      <dgm:prSet/>
      <dgm:spPr/>
      <dgm:t>
        <a:bodyPr/>
        <a:lstStyle/>
        <a:p>
          <a:endParaRPr lang="en-US"/>
        </a:p>
      </dgm:t>
    </dgm:pt>
    <dgm:pt modelId="{F84785BF-0020-467C-A10E-5757BF386C59}">
      <dgm:prSet custT="1"/>
      <dgm:spPr/>
      <dgm:t>
        <a:bodyPr/>
        <a:lstStyle/>
        <a:p>
          <a:r>
            <a:rPr lang="en-US" sz="1800" dirty="0"/>
            <a:t>Infrastructure Maturity</a:t>
          </a:r>
        </a:p>
      </dgm:t>
    </dgm:pt>
    <dgm:pt modelId="{703C9C91-39BC-4035-B791-6A84FA2BB223}" type="parTrans" cxnId="{3E555EAE-F7DB-4BA7-AC85-A0FF82C8F6CD}">
      <dgm:prSet/>
      <dgm:spPr/>
      <dgm:t>
        <a:bodyPr/>
        <a:lstStyle/>
        <a:p>
          <a:endParaRPr lang="en-US"/>
        </a:p>
      </dgm:t>
    </dgm:pt>
    <dgm:pt modelId="{15E25439-DF4A-4355-8980-430FD237E749}" type="sibTrans" cxnId="{3E555EAE-F7DB-4BA7-AC85-A0FF82C8F6CD}">
      <dgm:prSet/>
      <dgm:spPr/>
      <dgm:t>
        <a:bodyPr/>
        <a:lstStyle/>
        <a:p>
          <a:endParaRPr lang="en-US"/>
        </a:p>
      </dgm:t>
    </dgm:pt>
    <dgm:pt modelId="{A48A5B7B-4750-4527-8656-8D2CBDCA6F9D}">
      <dgm:prSet/>
      <dgm:spPr/>
      <dgm:t>
        <a:bodyPr/>
        <a:lstStyle/>
        <a:p>
          <a:r>
            <a:rPr lang="en-US"/>
            <a:t>Security</a:t>
          </a:r>
          <a:endParaRPr lang="en-US" dirty="0"/>
        </a:p>
      </dgm:t>
    </dgm:pt>
    <dgm:pt modelId="{6BED8ED1-C7BB-4B57-912C-40B08DDE7BCD}" type="parTrans" cxnId="{28C93C11-FB16-431E-803C-02ECC280FBBB}">
      <dgm:prSet/>
      <dgm:spPr/>
      <dgm:t>
        <a:bodyPr/>
        <a:lstStyle/>
        <a:p>
          <a:endParaRPr lang="en-US"/>
        </a:p>
      </dgm:t>
    </dgm:pt>
    <dgm:pt modelId="{A2F2F274-CA82-4DD4-A9A4-8A3F0108F275}" type="sibTrans" cxnId="{28C93C11-FB16-431E-803C-02ECC280FBBB}">
      <dgm:prSet/>
      <dgm:spPr/>
      <dgm:t>
        <a:bodyPr/>
        <a:lstStyle/>
        <a:p>
          <a:endParaRPr lang="en-US"/>
        </a:p>
      </dgm:t>
    </dgm:pt>
    <dgm:pt modelId="{431B4467-495C-418B-A6D8-D2FB15BF53D7}">
      <dgm:prSet custT="1"/>
      <dgm:spPr/>
      <dgm:t>
        <a:bodyPr/>
        <a:lstStyle/>
        <a:p>
          <a:r>
            <a:rPr lang="en-US" sz="1600" dirty="0"/>
            <a:t>Advanced Infrastructure &amp; Tooling</a:t>
          </a:r>
        </a:p>
      </dgm:t>
    </dgm:pt>
    <dgm:pt modelId="{558BFC4A-9CEC-42E4-BF3F-3C97E347F022}" type="parTrans" cxnId="{8698F863-D163-47E6-9910-F0138F3432CB}">
      <dgm:prSet/>
      <dgm:spPr/>
      <dgm:t>
        <a:bodyPr/>
        <a:lstStyle/>
        <a:p>
          <a:endParaRPr lang="en-US"/>
        </a:p>
      </dgm:t>
    </dgm:pt>
    <dgm:pt modelId="{84F0A5B3-3871-4658-8CCF-18F09D579F46}" type="sibTrans" cxnId="{8698F863-D163-47E6-9910-F0138F3432CB}">
      <dgm:prSet/>
      <dgm:spPr/>
      <dgm:t>
        <a:bodyPr/>
        <a:lstStyle/>
        <a:p>
          <a:endParaRPr lang="en-US"/>
        </a:p>
      </dgm:t>
    </dgm:pt>
    <dgm:pt modelId="{5C52139D-912E-4ED7-8BFE-F2E3D7AD7506}">
      <dgm:prSet custT="1"/>
      <dgm:spPr/>
      <dgm:t>
        <a:bodyPr/>
        <a:lstStyle/>
        <a:p>
          <a:r>
            <a:rPr lang="en-US" sz="1600" dirty="0"/>
            <a:t>Comprehensive Auditing/Logging</a:t>
          </a:r>
        </a:p>
      </dgm:t>
    </dgm:pt>
    <dgm:pt modelId="{167BDCFB-8CEC-4A1C-BA37-9438111C7CFD}" type="parTrans" cxnId="{A19A654C-C0C9-426B-A59E-899D5A2FF987}">
      <dgm:prSet/>
      <dgm:spPr/>
      <dgm:t>
        <a:bodyPr/>
        <a:lstStyle/>
        <a:p>
          <a:endParaRPr lang="en-US"/>
        </a:p>
      </dgm:t>
    </dgm:pt>
    <dgm:pt modelId="{60CCC2CC-C62A-45BE-B6B5-C98312A39BA4}" type="sibTrans" cxnId="{A19A654C-C0C9-426B-A59E-899D5A2FF987}">
      <dgm:prSet/>
      <dgm:spPr/>
      <dgm:t>
        <a:bodyPr/>
        <a:lstStyle/>
        <a:p>
          <a:endParaRPr lang="en-US"/>
        </a:p>
      </dgm:t>
    </dgm:pt>
    <dgm:pt modelId="{73862098-3B32-481D-B784-7E0F9B665414}">
      <dgm:prSet/>
      <dgm:spPr/>
      <dgm:t>
        <a:bodyPr/>
        <a:lstStyle/>
        <a:p>
          <a:r>
            <a:rPr lang="en-US"/>
            <a:t>Reliability</a:t>
          </a:r>
          <a:endParaRPr lang="en-US" dirty="0"/>
        </a:p>
      </dgm:t>
    </dgm:pt>
    <dgm:pt modelId="{FAA85710-5228-424C-9BC3-D155EB9FA21C}" type="parTrans" cxnId="{851FFC23-AC3A-46A7-9C27-39FCE802AB19}">
      <dgm:prSet/>
      <dgm:spPr/>
      <dgm:t>
        <a:bodyPr/>
        <a:lstStyle/>
        <a:p>
          <a:endParaRPr lang="en-US"/>
        </a:p>
      </dgm:t>
    </dgm:pt>
    <dgm:pt modelId="{38EB3144-6DF4-4CB4-8DFC-8460030F38AF}" type="sibTrans" cxnId="{851FFC23-AC3A-46A7-9C27-39FCE802AB19}">
      <dgm:prSet/>
      <dgm:spPr/>
      <dgm:t>
        <a:bodyPr/>
        <a:lstStyle/>
        <a:p>
          <a:endParaRPr lang="en-US"/>
        </a:p>
      </dgm:t>
    </dgm:pt>
    <dgm:pt modelId="{65D283EB-76E1-40B0-8D7B-4CCE584B6BD4}">
      <dgm:prSet custT="1"/>
      <dgm:spPr/>
      <dgm:t>
        <a:bodyPr/>
        <a:lstStyle/>
        <a:p>
          <a:r>
            <a:rPr lang="en-US" sz="1800" dirty="0"/>
            <a:t>Vendors have competency </a:t>
          </a:r>
        </a:p>
      </dgm:t>
    </dgm:pt>
    <dgm:pt modelId="{7073676B-5068-4739-85F1-5DDF843C6879}" type="parTrans" cxnId="{248789C4-CC4C-4EAD-BE6B-17885550D7D6}">
      <dgm:prSet/>
      <dgm:spPr/>
      <dgm:t>
        <a:bodyPr/>
        <a:lstStyle/>
        <a:p>
          <a:endParaRPr lang="en-US"/>
        </a:p>
      </dgm:t>
    </dgm:pt>
    <dgm:pt modelId="{B39CC8B2-A490-42C5-A9E7-51A9B7B319FB}" type="sibTrans" cxnId="{248789C4-CC4C-4EAD-BE6B-17885550D7D6}">
      <dgm:prSet/>
      <dgm:spPr/>
      <dgm:t>
        <a:bodyPr/>
        <a:lstStyle/>
        <a:p>
          <a:endParaRPr lang="en-US"/>
        </a:p>
      </dgm:t>
    </dgm:pt>
    <dgm:pt modelId="{E99D513E-C4EF-44EA-AD46-D13BB4623A70}">
      <dgm:prSet custT="1"/>
      <dgm:spPr/>
      <dgm:t>
        <a:bodyPr/>
        <a:lstStyle/>
        <a:p>
          <a:r>
            <a:rPr lang="en-US" sz="1800" dirty="0"/>
            <a:t>Constant improvements</a:t>
          </a:r>
        </a:p>
      </dgm:t>
    </dgm:pt>
    <dgm:pt modelId="{3346DD9F-9D43-4003-9668-4B3E9245910E}" type="parTrans" cxnId="{487E6842-A6AF-4E91-891F-B352289CFC76}">
      <dgm:prSet/>
      <dgm:spPr/>
      <dgm:t>
        <a:bodyPr/>
        <a:lstStyle/>
        <a:p>
          <a:endParaRPr lang="en-US"/>
        </a:p>
      </dgm:t>
    </dgm:pt>
    <dgm:pt modelId="{ECDF5F12-9D98-4ADE-8DC1-59D9801BC171}" type="sibTrans" cxnId="{487E6842-A6AF-4E91-891F-B352289CFC76}">
      <dgm:prSet/>
      <dgm:spPr/>
      <dgm:t>
        <a:bodyPr/>
        <a:lstStyle/>
        <a:p>
          <a:endParaRPr lang="en-US"/>
        </a:p>
      </dgm:t>
    </dgm:pt>
    <dgm:pt modelId="{6B000D80-DD4D-4B31-A34A-2D49BB8CC410}">
      <dgm:prSet custT="1"/>
      <dgm:spPr/>
      <dgm:t>
        <a:bodyPr/>
        <a:lstStyle/>
        <a:p>
          <a:r>
            <a:rPr lang="en-US" sz="1400"/>
            <a:t>SaaS/PaaS provide capability</a:t>
          </a:r>
          <a:endParaRPr lang="en-US" sz="1400" dirty="0"/>
        </a:p>
      </dgm:t>
    </dgm:pt>
    <dgm:pt modelId="{FF4FC23E-BE85-4C5F-B0D1-8AFB78D657A5}" type="parTrans" cxnId="{2947F841-FCCE-4DE3-A47D-168484BAAA09}">
      <dgm:prSet/>
      <dgm:spPr/>
      <dgm:t>
        <a:bodyPr/>
        <a:lstStyle/>
        <a:p>
          <a:endParaRPr lang="en-US"/>
        </a:p>
      </dgm:t>
    </dgm:pt>
    <dgm:pt modelId="{FBD4F3AA-9ADC-4ECE-BE97-74B30874E38F}" type="sibTrans" cxnId="{2947F841-FCCE-4DE3-A47D-168484BAAA09}">
      <dgm:prSet/>
      <dgm:spPr/>
      <dgm:t>
        <a:bodyPr/>
        <a:lstStyle/>
        <a:p>
          <a:endParaRPr lang="en-US"/>
        </a:p>
      </dgm:t>
    </dgm:pt>
    <dgm:pt modelId="{B028E7CB-7251-49B6-BA9B-789A26022DC6}">
      <dgm:prSet custT="1"/>
      <dgm:spPr/>
      <dgm:t>
        <a:bodyPr/>
        <a:lstStyle/>
        <a:p>
          <a:r>
            <a:rPr lang="en-US" sz="1400" dirty="0"/>
            <a:t>Pay-for-what-you-use</a:t>
          </a:r>
        </a:p>
      </dgm:t>
    </dgm:pt>
    <dgm:pt modelId="{856F19EA-D2DD-4E55-98BA-9F7C50940CB3}" type="parTrans" cxnId="{02AC2D0F-7467-423F-B014-ECB5AD1C6EF9}">
      <dgm:prSet/>
      <dgm:spPr/>
      <dgm:t>
        <a:bodyPr/>
        <a:lstStyle/>
        <a:p>
          <a:endParaRPr lang="en-US"/>
        </a:p>
      </dgm:t>
    </dgm:pt>
    <dgm:pt modelId="{A3EA5DC2-2B75-4925-B81F-1658762B212C}" type="sibTrans" cxnId="{02AC2D0F-7467-423F-B014-ECB5AD1C6EF9}">
      <dgm:prSet/>
      <dgm:spPr/>
      <dgm:t>
        <a:bodyPr/>
        <a:lstStyle/>
        <a:p>
          <a:endParaRPr lang="en-US"/>
        </a:p>
      </dgm:t>
    </dgm:pt>
    <dgm:pt modelId="{925C08B9-4B05-461F-B220-F9A3CAD4FFC2}">
      <dgm:prSet custT="1"/>
      <dgm:spPr/>
      <dgm:t>
        <a:bodyPr/>
        <a:lstStyle/>
        <a:p>
          <a:r>
            <a:rPr lang="en-US" sz="1400"/>
            <a:t>Automated provisioning and deployment</a:t>
          </a:r>
          <a:endParaRPr lang="en-US" sz="1400" dirty="0"/>
        </a:p>
      </dgm:t>
    </dgm:pt>
    <dgm:pt modelId="{2EE7EBB8-521D-4F28-AD27-38EFE959204E}" type="parTrans" cxnId="{1EFC1258-1CEE-45B5-9C59-94F851320D50}">
      <dgm:prSet/>
      <dgm:spPr/>
      <dgm:t>
        <a:bodyPr/>
        <a:lstStyle/>
        <a:p>
          <a:endParaRPr lang="en-US"/>
        </a:p>
      </dgm:t>
    </dgm:pt>
    <dgm:pt modelId="{EB3BAE27-93FA-42FB-84E2-F1D286A3F710}" type="sibTrans" cxnId="{1EFC1258-1CEE-45B5-9C59-94F851320D50}">
      <dgm:prSet/>
      <dgm:spPr/>
      <dgm:t>
        <a:bodyPr/>
        <a:lstStyle/>
        <a:p>
          <a:endParaRPr lang="en-US"/>
        </a:p>
      </dgm:t>
    </dgm:pt>
    <dgm:pt modelId="{4FDF7C6E-3B95-4ACF-8CED-907FD9DB22A8}">
      <dgm:prSet custT="1"/>
      <dgm:spPr/>
      <dgm:t>
        <a:bodyPr/>
        <a:lstStyle/>
        <a:p>
          <a:r>
            <a:rPr lang="en-US" sz="1400" dirty="0"/>
            <a:t>Better time to market</a:t>
          </a:r>
        </a:p>
      </dgm:t>
    </dgm:pt>
    <dgm:pt modelId="{2F2864D1-DDA9-462C-A40A-FC9F370720F9}" type="parTrans" cxnId="{DDE2CF4E-74DA-451F-BFB6-558E5C82E067}">
      <dgm:prSet/>
      <dgm:spPr/>
      <dgm:t>
        <a:bodyPr/>
        <a:lstStyle/>
        <a:p>
          <a:endParaRPr lang="en-US"/>
        </a:p>
      </dgm:t>
    </dgm:pt>
    <dgm:pt modelId="{2CA881BC-941B-4C16-B35A-E7DF53F1F198}" type="sibTrans" cxnId="{DDE2CF4E-74DA-451F-BFB6-558E5C82E067}">
      <dgm:prSet/>
      <dgm:spPr/>
      <dgm:t>
        <a:bodyPr/>
        <a:lstStyle/>
        <a:p>
          <a:endParaRPr lang="en-US"/>
        </a:p>
      </dgm:t>
    </dgm:pt>
    <dgm:pt modelId="{174200E2-2513-4934-82A3-A93434D6A762}" type="pres">
      <dgm:prSet presAssocID="{FF979FB1-BCFC-494B-82E2-25F9B9D4924D}" presName="Name0" presStyleCnt="0">
        <dgm:presLayoutVars>
          <dgm:dir/>
          <dgm:animLvl val="lvl"/>
          <dgm:resizeHandles val="exact"/>
        </dgm:presLayoutVars>
      </dgm:prSet>
      <dgm:spPr/>
    </dgm:pt>
    <dgm:pt modelId="{61EB3485-6278-481C-AFF3-081CEAE24544}" type="pres">
      <dgm:prSet presAssocID="{A2CBCC5D-3CCC-487C-B625-7E772A628AC2}" presName="linNode" presStyleCnt="0"/>
      <dgm:spPr/>
    </dgm:pt>
    <dgm:pt modelId="{A2B4B5A7-452E-4F70-B3A2-43178E9E29AF}" type="pres">
      <dgm:prSet presAssocID="{A2CBCC5D-3CCC-487C-B625-7E772A628AC2}" presName="parentText" presStyleLbl="node1" presStyleIdx="0" presStyleCnt="5">
        <dgm:presLayoutVars>
          <dgm:chMax val="1"/>
          <dgm:bulletEnabled val="1"/>
        </dgm:presLayoutVars>
      </dgm:prSet>
      <dgm:spPr/>
    </dgm:pt>
    <dgm:pt modelId="{465DC29B-A493-433B-853C-A14FFD4F2E8B}" type="pres">
      <dgm:prSet presAssocID="{A2CBCC5D-3CCC-487C-B625-7E772A628AC2}" presName="descendantText" presStyleLbl="alignAccFollowNode1" presStyleIdx="0" presStyleCnt="5">
        <dgm:presLayoutVars>
          <dgm:bulletEnabled val="1"/>
        </dgm:presLayoutVars>
      </dgm:prSet>
      <dgm:spPr/>
    </dgm:pt>
    <dgm:pt modelId="{8501564E-2184-4F5A-9F1B-2BB3B927CEDD}" type="pres">
      <dgm:prSet presAssocID="{96F404EB-E225-44BE-B719-A4542CE7B396}" presName="sp" presStyleCnt="0"/>
      <dgm:spPr/>
    </dgm:pt>
    <dgm:pt modelId="{C1C33A24-966B-4A39-8855-009826FACBCE}" type="pres">
      <dgm:prSet presAssocID="{3AEF08B7-9919-4EE3-9216-0B2950354597}" presName="linNode" presStyleCnt="0"/>
      <dgm:spPr/>
    </dgm:pt>
    <dgm:pt modelId="{A0BE4FBE-240C-41E2-BDE2-5628C6724B32}" type="pres">
      <dgm:prSet presAssocID="{3AEF08B7-9919-4EE3-9216-0B2950354597}" presName="parentText" presStyleLbl="node1" presStyleIdx="1" presStyleCnt="5">
        <dgm:presLayoutVars>
          <dgm:chMax val="1"/>
          <dgm:bulletEnabled val="1"/>
        </dgm:presLayoutVars>
      </dgm:prSet>
      <dgm:spPr/>
    </dgm:pt>
    <dgm:pt modelId="{3B324B01-AEAD-4D68-B816-A882B7ED8EF4}" type="pres">
      <dgm:prSet presAssocID="{3AEF08B7-9919-4EE3-9216-0B2950354597}" presName="descendantText" presStyleLbl="alignAccFollowNode1" presStyleIdx="1" presStyleCnt="5">
        <dgm:presLayoutVars>
          <dgm:bulletEnabled val="1"/>
        </dgm:presLayoutVars>
      </dgm:prSet>
      <dgm:spPr/>
    </dgm:pt>
    <dgm:pt modelId="{764B265D-1A1E-4879-9A88-39C0F071FCFA}" type="pres">
      <dgm:prSet presAssocID="{81FBCB5E-F882-4095-AF7C-6867AF13A7ED}" presName="sp" presStyleCnt="0"/>
      <dgm:spPr/>
    </dgm:pt>
    <dgm:pt modelId="{624FEB15-7948-4975-BCE0-23AB0F5C7399}" type="pres">
      <dgm:prSet presAssocID="{A48A5B7B-4750-4527-8656-8D2CBDCA6F9D}" presName="linNode" presStyleCnt="0"/>
      <dgm:spPr/>
    </dgm:pt>
    <dgm:pt modelId="{891B6456-5781-4F92-BA0E-907FEDF1ABD2}" type="pres">
      <dgm:prSet presAssocID="{A48A5B7B-4750-4527-8656-8D2CBDCA6F9D}" presName="parentText" presStyleLbl="node1" presStyleIdx="2" presStyleCnt="5">
        <dgm:presLayoutVars>
          <dgm:chMax val="1"/>
          <dgm:bulletEnabled val="1"/>
        </dgm:presLayoutVars>
      </dgm:prSet>
      <dgm:spPr/>
    </dgm:pt>
    <dgm:pt modelId="{7C5AC2E8-85D5-49EF-9FB2-18C5AE8AE6B6}" type="pres">
      <dgm:prSet presAssocID="{A48A5B7B-4750-4527-8656-8D2CBDCA6F9D}" presName="descendantText" presStyleLbl="alignAccFollowNode1" presStyleIdx="2" presStyleCnt="5">
        <dgm:presLayoutVars>
          <dgm:bulletEnabled val="1"/>
        </dgm:presLayoutVars>
      </dgm:prSet>
      <dgm:spPr/>
    </dgm:pt>
    <dgm:pt modelId="{2A2F289D-38D9-4F75-83F6-C7288B290F53}" type="pres">
      <dgm:prSet presAssocID="{A2F2F274-CA82-4DD4-A9A4-8A3F0108F275}" presName="sp" presStyleCnt="0"/>
      <dgm:spPr/>
    </dgm:pt>
    <dgm:pt modelId="{161AC706-7CC1-43A9-B73A-1001C9655F41}" type="pres">
      <dgm:prSet presAssocID="{73862098-3B32-481D-B784-7E0F9B665414}" presName="linNode" presStyleCnt="0"/>
      <dgm:spPr/>
    </dgm:pt>
    <dgm:pt modelId="{0BFB67F6-A553-4202-A7E8-93B1C46B9518}" type="pres">
      <dgm:prSet presAssocID="{73862098-3B32-481D-B784-7E0F9B665414}" presName="parentText" presStyleLbl="node1" presStyleIdx="3" presStyleCnt="5">
        <dgm:presLayoutVars>
          <dgm:chMax val="1"/>
          <dgm:bulletEnabled val="1"/>
        </dgm:presLayoutVars>
      </dgm:prSet>
      <dgm:spPr/>
    </dgm:pt>
    <dgm:pt modelId="{1635E2F5-A477-4DB9-AF0C-29D0DFC41AC9}" type="pres">
      <dgm:prSet presAssocID="{73862098-3B32-481D-B784-7E0F9B665414}" presName="descendantText" presStyleLbl="alignAccFollowNode1" presStyleIdx="3" presStyleCnt="5">
        <dgm:presLayoutVars>
          <dgm:bulletEnabled val="1"/>
        </dgm:presLayoutVars>
      </dgm:prSet>
      <dgm:spPr/>
    </dgm:pt>
    <dgm:pt modelId="{00ADFBF5-17F7-40F8-87C9-AEA78716B785}" type="pres">
      <dgm:prSet presAssocID="{38EB3144-6DF4-4CB4-8DFC-8460030F38AF}" presName="sp" presStyleCnt="0"/>
      <dgm:spPr/>
    </dgm:pt>
    <dgm:pt modelId="{AC19AB39-AE37-49D4-ADBB-AD5A4E2B5CDF}" type="pres">
      <dgm:prSet presAssocID="{4928216F-7AD1-4402-A5FC-0B5D6DB4CDEA}" presName="linNode" presStyleCnt="0"/>
      <dgm:spPr/>
    </dgm:pt>
    <dgm:pt modelId="{45D74ADB-59B5-48F0-B8F9-16D12C7A5AFE}" type="pres">
      <dgm:prSet presAssocID="{4928216F-7AD1-4402-A5FC-0B5D6DB4CDEA}" presName="parentText" presStyleLbl="node1" presStyleIdx="4" presStyleCnt="5">
        <dgm:presLayoutVars>
          <dgm:chMax val="1"/>
          <dgm:bulletEnabled val="1"/>
        </dgm:presLayoutVars>
      </dgm:prSet>
      <dgm:spPr/>
    </dgm:pt>
    <dgm:pt modelId="{E999D8A7-9971-4491-BC56-05E0DB659F54}" type="pres">
      <dgm:prSet presAssocID="{4928216F-7AD1-4402-A5FC-0B5D6DB4CDEA}" presName="descendantText" presStyleLbl="alignAccFollowNode1" presStyleIdx="4" presStyleCnt="5">
        <dgm:presLayoutVars>
          <dgm:bulletEnabled val="1"/>
        </dgm:presLayoutVars>
      </dgm:prSet>
      <dgm:spPr/>
    </dgm:pt>
  </dgm:ptLst>
  <dgm:cxnLst>
    <dgm:cxn modelId="{13D38002-8042-49CE-A56C-2C569329D33D}" srcId="{A2CBCC5D-3CCC-487C-B625-7E772A628AC2}" destId="{650611A8-BA66-4AA1-A109-B80F4410F231}" srcOrd="2" destOrd="0" parTransId="{07E670B9-48EB-4FFB-8BAE-7CBB303A5F00}" sibTransId="{E0A72502-C335-4A1E-BC74-4B5CC2A46433}"/>
    <dgm:cxn modelId="{2C954E0E-FB65-43B6-B65C-60A4259F964F}" type="presOf" srcId="{F84785BF-0020-467C-A10E-5757BF386C59}" destId="{3B324B01-AEAD-4D68-B816-A882B7ED8EF4}" srcOrd="0" destOrd="2" presId="urn:microsoft.com/office/officeart/2005/8/layout/vList5"/>
    <dgm:cxn modelId="{12CE1D0F-C249-49B5-8A91-1DFB4C097987}" srcId="{3AEF08B7-9919-4EE3-9216-0B2950354597}" destId="{C9C38B15-14CC-4179-BD0F-4C22D277988F}" srcOrd="1" destOrd="0" parTransId="{7402BA35-5BFA-4391-8EDE-C83ADF177439}" sibTransId="{5D280872-F210-48EF-B1DC-BE57CEB037B6}"/>
    <dgm:cxn modelId="{02AC2D0F-7467-423F-B014-ECB5AD1C6EF9}" srcId="{4928216F-7AD1-4402-A5FC-0B5D6DB4CDEA}" destId="{B028E7CB-7251-49B6-BA9B-789A26022DC6}" srcOrd="1" destOrd="0" parTransId="{856F19EA-D2DD-4E55-98BA-9F7C50940CB3}" sibTransId="{A3EA5DC2-2B75-4925-B81F-1658762B212C}"/>
    <dgm:cxn modelId="{28C93C11-FB16-431E-803C-02ECC280FBBB}" srcId="{FF979FB1-BCFC-494B-82E2-25F9B9D4924D}" destId="{A48A5B7B-4750-4527-8656-8D2CBDCA6F9D}" srcOrd="2" destOrd="0" parTransId="{6BED8ED1-C7BB-4B57-912C-40B08DDE7BCD}" sibTransId="{A2F2F274-CA82-4DD4-A9A4-8A3F0108F275}"/>
    <dgm:cxn modelId="{7205F716-F9E4-442A-8080-D319B74BBBC4}" type="presOf" srcId="{431B4467-495C-418B-A6D8-D2FB15BF53D7}" destId="{7C5AC2E8-85D5-49EF-9FB2-18C5AE8AE6B6}" srcOrd="0" destOrd="0" presId="urn:microsoft.com/office/officeart/2005/8/layout/vList5"/>
    <dgm:cxn modelId="{851FFC23-AC3A-46A7-9C27-39FCE802AB19}" srcId="{FF979FB1-BCFC-494B-82E2-25F9B9D4924D}" destId="{73862098-3B32-481D-B784-7E0F9B665414}" srcOrd="3" destOrd="0" parTransId="{FAA85710-5228-424C-9BC3-D155EB9FA21C}" sibTransId="{38EB3144-6DF4-4CB4-8DFC-8460030F38AF}"/>
    <dgm:cxn modelId="{4174CD2D-6E3E-4513-BE35-A20970EAB19B}" type="presOf" srcId="{73862098-3B32-481D-B784-7E0F9B665414}" destId="{0BFB67F6-A553-4202-A7E8-93B1C46B9518}" srcOrd="0" destOrd="0" presId="urn:microsoft.com/office/officeart/2005/8/layout/vList5"/>
    <dgm:cxn modelId="{C3B0F732-35A3-4AC8-841C-9B3EC9C3C976}" type="presOf" srcId="{C9C38B15-14CC-4179-BD0F-4C22D277988F}" destId="{3B324B01-AEAD-4D68-B816-A882B7ED8EF4}" srcOrd="0" destOrd="1" presId="urn:microsoft.com/office/officeart/2005/8/layout/vList5"/>
    <dgm:cxn modelId="{D166A437-C6C0-40D4-8370-C9E63668FF99}" type="presOf" srcId="{A550A862-377F-42A6-A4CA-06B6B0D1AABF}" destId="{3B324B01-AEAD-4D68-B816-A882B7ED8EF4}" srcOrd="0" destOrd="0" presId="urn:microsoft.com/office/officeart/2005/8/layout/vList5"/>
    <dgm:cxn modelId="{F455C13D-E921-45E7-99B4-041582BCF4C2}" type="presOf" srcId="{A2CBCC5D-3CCC-487C-B625-7E772A628AC2}" destId="{A2B4B5A7-452E-4F70-B3A2-43178E9E29AF}" srcOrd="0" destOrd="0" presId="urn:microsoft.com/office/officeart/2005/8/layout/vList5"/>
    <dgm:cxn modelId="{0AE4E360-89F5-405D-83A4-A114E6D6BC1B}" srcId="{FF979FB1-BCFC-494B-82E2-25F9B9D4924D}" destId="{4928216F-7AD1-4402-A5FC-0B5D6DB4CDEA}" srcOrd="4" destOrd="0" parTransId="{19FB743F-6FE5-482A-8216-A35244A914C4}" sibTransId="{A5C39B32-CCC1-44B0-A4F4-0B79E3B8FC7D}"/>
    <dgm:cxn modelId="{2947F841-FCCE-4DE3-A47D-168484BAAA09}" srcId="{4928216F-7AD1-4402-A5FC-0B5D6DB4CDEA}" destId="{6B000D80-DD4D-4B31-A34A-2D49BB8CC410}" srcOrd="0" destOrd="0" parTransId="{FF4FC23E-BE85-4C5F-B0D1-8AFB78D657A5}" sibTransId="{FBD4F3AA-9ADC-4ECE-BE97-74B30874E38F}"/>
    <dgm:cxn modelId="{487E6842-A6AF-4E91-891F-B352289CFC76}" srcId="{73862098-3B32-481D-B784-7E0F9B665414}" destId="{E99D513E-C4EF-44EA-AD46-D13BB4623A70}" srcOrd="1" destOrd="0" parTransId="{3346DD9F-9D43-4003-9668-4B3E9245910E}" sibTransId="{ECDF5F12-9D98-4ADE-8DC1-59D9801BC171}"/>
    <dgm:cxn modelId="{8698F863-D163-47E6-9910-F0138F3432CB}" srcId="{A48A5B7B-4750-4527-8656-8D2CBDCA6F9D}" destId="{431B4467-495C-418B-A6D8-D2FB15BF53D7}" srcOrd="0" destOrd="0" parTransId="{558BFC4A-9CEC-42E4-BF3F-3C97E347F022}" sibTransId="{84F0A5B3-3871-4658-8CCF-18F09D579F46}"/>
    <dgm:cxn modelId="{A19A654C-C0C9-426B-A59E-899D5A2FF987}" srcId="{A48A5B7B-4750-4527-8656-8D2CBDCA6F9D}" destId="{5C52139D-912E-4ED7-8BFE-F2E3D7AD7506}" srcOrd="1" destOrd="0" parTransId="{167BDCFB-8CEC-4A1C-BA37-9438111C7CFD}" sibTransId="{60CCC2CC-C62A-45BE-B6B5-C98312A39BA4}"/>
    <dgm:cxn modelId="{DDE2CF4E-74DA-451F-BFB6-558E5C82E067}" srcId="{4928216F-7AD1-4402-A5FC-0B5D6DB4CDEA}" destId="{4FDF7C6E-3B95-4ACF-8CED-907FD9DB22A8}" srcOrd="3" destOrd="0" parTransId="{2F2864D1-DDA9-462C-A40A-FC9F370720F9}" sibTransId="{2CA881BC-941B-4C16-B35A-E7DF53F1F198}"/>
    <dgm:cxn modelId="{439A946F-7E3D-4168-B57C-71D5E8484DEC}" type="presOf" srcId="{5C52139D-912E-4ED7-8BFE-F2E3D7AD7506}" destId="{7C5AC2E8-85D5-49EF-9FB2-18C5AE8AE6B6}" srcOrd="0" destOrd="1" presId="urn:microsoft.com/office/officeart/2005/8/layout/vList5"/>
    <dgm:cxn modelId="{CE072670-B27E-4873-A0AA-EBBFF4FC596B}" type="presOf" srcId="{4FDF7C6E-3B95-4ACF-8CED-907FD9DB22A8}" destId="{E999D8A7-9971-4491-BC56-05E0DB659F54}" srcOrd="0" destOrd="3" presId="urn:microsoft.com/office/officeart/2005/8/layout/vList5"/>
    <dgm:cxn modelId="{DC2AA777-FB22-423C-95DA-0F24ABDD2266}" srcId="{A2CBCC5D-3CCC-487C-B625-7E772A628AC2}" destId="{1BF1AE79-79A1-4D89-BFED-DAB11F822DA0}" srcOrd="0" destOrd="0" parTransId="{94608CA5-C6E2-4AD0-8492-F5785BB843C9}" sibTransId="{4367D6C2-397E-4AB9-8A57-5BA9F112F24E}"/>
    <dgm:cxn modelId="{1EFC1258-1CEE-45B5-9C59-94F851320D50}" srcId="{4928216F-7AD1-4402-A5FC-0B5D6DB4CDEA}" destId="{925C08B9-4B05-461F-B220-F9A3CAD4FFC2}" srcOrd="2" destOrd="0" parTransId="{2EE7EBB8-521D-4F28-AD27-38EFE959204E}" sibTransId="{EB3BAE27-93FA-42FB-84E2-F1D286A3F710}"/>
    <dgm:cxn modelId="{1917F882-C542-4E0F-9363-A1BCCDBDA932}" type="presOf" srcId="{A48A5B7B-4750-4527-8656-8D2CBDCA6F9D}" destId="{891B6456-5781-4F92-BA0E-907FEDF1ABD2}" srcOrd="0" destOrd="0" presId="urn:microsoft.com/office/officeart/2005/8/layout/vList5"/>
    <dgm:cxn modelId="{B4909A84-6AB4-4BA0-A7EB-4EA137A05DE1}" type="presOf" srcId="{4928216F-7AD1-4402-A5FC-0B5D6DB4CDEA}" destId="{45D74ADB-59B5-48F0-B8F9-16D12C7A5AFE}" srcOrd="0" destOrd="0" presId="urn:microsoft.com/office/officeart/2005/8/layout/vList5"/>
    <dgm:cxn modelId="{A196309D-3C73-4907-AC47-D8D223F92503}" type="presOf" srcId="{EB953C3E-EC24-4740-B83D-FA6A08C734B8}" destId="{465DC29B-A493-433B-853C-A14FFD4F2E8B}" srcOrd="0" destOrd="1" presId="urn:microsoft.com/office/officeart/2005/8/layout/vList5"/>
    <dgm:cxn modelId="{D081D09E-19B1-4243-9A67-BF72A31AAD78}" type="presOf" srcId="{650611A8-BA66-4AA1-A109-B80F4410F231}" destId="{465DC29B-A493-433B-853C-A14FFD4F2E8B}" srcOrd="0" destOrd="2" presId="urn:microsoft.com/office/officeart/2005/8/layout/vList5"/>
    <dgm:cxn modelId="{EEAD66A1-C323-4C58-9B9F-929488B9D9BF}" type="presOf" srcId="{65D283EB-76E1-40B0-8D7B-4CCE584B6BD4}" destId="{1635E2F5-A477-4DB9-AF0C-29D0DFC41AC9}" srcOrd="0" destOrd="0" presId="urn:microsoft.com/office/officeart/2005/8/layout/vList5"/>
    <dgm:cxn modelId="{D3227BA6-3E1C-4571-AB7A-FB78D2346B4B}" type="presOf" srcId="{6B000D80-DD4D-4B31-A34A-2D49BB8CC410}" destId="{E999D8A7-9971-4491-BC56-05E0DB659F54}" srcOrd="0" destOrd="0" presId="urn:microsoft.com/office/officeart/2005/8/layout/vList5"/>
    <dgm:cxn modelId="{3E555EAE-F7DB-4BA7-AC85-A0FF82C8F6CD}" srcId="{3AEF08B7-9919-4EE3-9216-0B2950354597}" destId="{F84785BF-0020-467C-A10E-5757BF386C59}" srcOrd="2" destOrd="0" parTransId="{703C9C91-39BC-4035-B791-6A84FA2BB223}" sibTransId="{15E25439-DF4A-4355-8980-430FD237E749}"/>
    <dgm:cxn modelId="{A804F6B3-4CD8-4EC3-B803-39B348DCCA72}" type="presOf" srcId="{E99D513E-C4EF-44EA-AD46-D13BB4623A70}" destId="{1635E2F5-A477-4DB9-AF0C-29D0DFC41AC9}" srcOrd="0" destOrd="1" presId="urn:microsoft.com/office/officeart/2005/8/layout/vList5"/>
    <dgm:cxn modelId="{248789C4-CC4C-4EAD-BE6B-17885550D7D6}" srcId="{73862098-3B32-481D-B784-7E0F9B665414}" destId="{65D283EB-76E1-40B0-8D7B-4CCE584B6BD4}" srcOrd="0" destOrd="0" parTransId="{7073676B-5068-4739-85F1-5DDF843C6879}" sibTransId="{B39CC8B2-A490-42C5-A9E7-51A9B7B319FB}"/>
    <dgm:cxn modelId="{EF4C0CC7-1046-43E4-8C90-29D2C8EB7AD8}" srcId="{FF979FB1-BCFC-494B-82E2-25F9B9D4924D}" destId="{A2CBCC5D-3CCC-487C-B625-7E772A628AC2}" srcOrd="0" destOrd="0" parTransId="{53E4BF91-94B7-44E0-89E0-19AE463079A2}" sibTransId="{96F404EB-E225-44BE-B719-A4542CE7B396}"/>
    <dgm:cxn modelId="{A0BD4DCB-0FDC-400A-9931-9450E5F8A223}" type="presOf" srcId="{3AEF08B7-9919-4EE3-9216-0B2950354597}" destId="{A0BE4FBE-240C-41E2-BDE2-5628C6724B32}" srcOrd="0" destOrd="0" presId="urn:microsoft.com/office/officeart/2005/8/layout/vList5"/>
    <dgm:cxn modelId="{0D1E8ACF-7663-4E79-8DAB-CF800249BE30}" type="presOf" srcId="{925C08B9-4B05-461F-B220-F9A3CAD4FFC2}" destId="{E999D8A7-9971-4491-BC56-05E0DB659F54}" srcOrd="0" destOrd="2" presId="urn:microsoft.com/office/officeart/2005/8/layout/vList5"/>
    <dgm:cxn modelId="{465145D1-F0C2-40E7-9968-3D2A5831408F}" type="presOf" srcId="{FF979FB1-BCFC-494B-82E2-25F9B9D4924D}" destId="{174200E2-2513-4934-82A3-A93434D6A762}" srcOrd="0" destOrd="0" presId="urn:microsoft.com/office/officeart/2005/8/layout/vList5"/>
    <dgm:cxn modelId="{DDD279D9-56B5-4B2C-ACA0-A5AB80D2FFA8}" srcId="{3AEF08B7-9919-4EE3-9216-0B2950354597}" destId="{A550A862-377F-42A6-A4CA-06B6B0D1AABF}" srcOrd="0" destOrd="0" parTransId="{CD395274-ED87-4393-8D74-A6121EE9767D}" sibTransId="{ADDC50D6-4065-4447-8A6C-21AF7AC009DB}"/>
    <dgm:cxn modelId="{8C6B08DE-4B54-4F57-ACBB-1017F8D4360B}" srcId="{FF979FB1-BCFC-494B-82E2-25F9B9D4924D}" destId="{3AEF08B7-9919-4EE3-9216-0B2950354597}" srcOrd="1" destOrd="0" parTransId="{91AFC5EE-8C7C-48BF-9C61-76F05463BF57}" sibTransId="{81FBCB5E-F882-4095-AF7C-6867AF13A7ED}"/>
    <dgm:cxn modelId="{105BCAE9-23EC-403B-9B0A-5592E1AE346E}" type="presOf" srcId="{B028E7CB-7251-49B6-BA9B-789A26022DC6}" destId="{E999D8A7-9971-4491-BC56-05E0DB659F54}" srcOrd="0" destOrd="1" presId="urn:microsoft.com/office/officeart/2005/8/layout/vList5"/>
    <dgm:cxn modelId="{235CF1EF-99F9-4A1D-A034-86AA1BE945CC}" type="presOf" srcId="{1BF1AE79-79A1-4D89-BFED-DAB11F822DA0}" destId="{465DC29B-A493-433B-853C-A14FFD4F2E8B}" srcOrd="0" destOrd="0" presId="urn:microsoft.com/office/officeart/2005/8/layout/vList5"/>
    <dgm:cxn modelId="{32A723F4-B4A7-4F7A-B977-85A089F012A1}" srcId="{A2CBCC5D-3CCC-487C-B625-7E772A628AC2}" destId="{EB953C3E-EC24-4740-B83D-FA6A08C734B8}" srcOrd="1" destOrd="0" parTransId="{24294C13-FC3C-4653-B184-0AD302E5EE3C}" sibTransId="{3A11E8A6-3026-464E-A57D-6DFE14534814}"/>
    <dgm:cxn modelId="{B3167822-38E1-4BBB-8E87-BE8098A8F58C}" type="presParOf" srcId="{174200E2-2513-4934-82A3-A93434D6A762}" destId="{61EB3485-6278-481C-AFF3-081CEAE24544}" srcOrd="0" destOrd="0" presId="urn:microsoft.com/office/officeart/2005/8/layout/vList5"/>
    <dgm:cxn modelId="{5CC59133-B8BB-4C64-A8C4-451F6C0CB9A9}" type="presParOf" srcId="{61EB3485-6278-481C-AFF3-081CEAE24544}" destId="{A2B4B5A7-452E-4F70-B3A2-43178E9E29AF}" srcOrd="0" destOrd="0" presId="urn:microsoft.com/office/officeart/2005/8/layout/vList5"/>
    <dgm:cxn modelId="{E71EBFEC-BD38-4226-9E59-1BFAE6FD74B6}" type="presParOf" srcId="{61EB3485-6278-481C-AFF3-081CEAE24544}" destId="{465DC29B-A493-433B-853C-A14FFD4F2E8B}" srcOrd="1" destOrd="0" presId="urn:microsoft.com/office/officeart/2005/8/layout/vList5"/>
    <dgm:cxn modelId="{3C3D807D-FF22-4B90-82DC-A68655DAD268}" type="presParOf" srcId="{174200E2-2513-4934-82A3-A93434D6A762}" destId="{8501564E-2184-4F5A-9F1B-2BB3B927CEDD}" srcOrd="1" destOrd="0" presId="urn:microsoft.com/office/officeart/2005/8/layout/vList5"/>
    <dgm:cxn modelId="{E691896B-8A1E-4141-9ECB-6E880F5BEB04}" type="presParOf" srcId="{174200E2-2513-4934-82A3-A93434D6A762}" destId="{C1C33A24-966B-4A39-8855-009826FACBCE}" srcOrd="2" destOrd="0" presId="urn:microsoft.com/office/officeart/2005/8/layout/vList5"/>
    <dgm:cxn modelId="{BEA08C1F-465A-465E-8F39-29A25173FCA3}" type="presParOf" srcId="{C1C33A24-966B-4A39-8855-009826FACBCE}" destId="{A0BE4FBE-240C-41E2-BDE2-5628C6724B32}" srcOrd="0" destOrd="0" presId="urn:microsoft.com/office/officeart/2005/8/layout/vList5"/>
    <dgm:cxn modelId="{E385A260-A0C8-43ED-954B-C66003FB7976}" type="presParOf" srcId="{C1C33A24-966B-4A39-8855-009826FACBCE}" destId="{3B324B01-AEAD-4D68-B816-A882B7ED8EF4}" srcOrd="1" destOrd="0" presId="urn:microsoft.com/office/officeart/2005/8/layout/vList5"/>
    <dgm:cxn modelId="{3AA5B334-9ABB-4570-BBD7-F1E11D128520}" type="presParOf" srcId="{174200E2-2513-4934-82A3-A93434D6A762}" destId="{764B265D-1A1E-4879-9A88-39C0F071FCFA}" srcOrd="3" destOrd="0" presId="urn:microsoft.com/office/officeart/2005/8/layout/vList5"/>
    <dgm:cxn modelId="{811DAB02-56FD-44E9-9145-53DF7DE5DCC3}" type="presParOf" srcId="{174200E2-2513-4934-82A3-A93434D6A762}" destId="{624FEB15-7948-4975-BCE0-23AB0F5C7399}" srcOrd="4" destOrd="0" presId="urn:microsoft.com/office/officeart/2005/8/layout/vList5"/>
    <dgm:cxn modelId="{F5070F9E-47FC-4D79-992E-A684B4D8E014}" type="presParOf" srcId="{624FEB15-7948-4975-BCE0-23AB0F5C7399}" destId="{891B6456-5781-4F92-BA0E-907FEDF1ABD2}" srcOrd="0" destOrd="0" presId="urn:microsoft.com/office/officeart/2005/8/layout/vList5"/>
    <dgm:cxn modelId="{CE489879-DDDB-421A-BDB3-9B482DCD6BF8}" type="presParOf" srcId="{624FEB15-7948-4975-BCE0-23AB0F5C7399}" destId="{7C5AC2E8-85D5-49EF-9FB2-18C5AE8AE6B6}" srcOrd="1" destOrd="0" presId="urn:microsoft.com/office/officeart/2005/8/layout/vList5"/>
    <dgm:cxn modelId="{DA01230F-47D2-4404-84F5-59862705A8E7}" type="presParOf" srcId="{174200E2-2513-4934-82A3-A93434D6A762}" destId="{2A2F289D-38D9-4F75-83F6-C7288B290F53}" srcOrd="5" destOrd="0" presId="urn:microsoft.com/office/officeart/2005/8/layout/vList5"/>
    <dgm:cxn modelId="{4197F2FD-9F25-4F09-B7BB-D0EDABA5AB67}" type="presParOf" srcId="{174200E2-2513-4934-82A3-A93434D6A762}" destId="{161AC706-7CC1-43A9-B73A-1001C9655F41}" srcOrd="6" destOrd="0" presId="urn:microsoft.com/office/officeart/2005/8/layout/vList5"/>
    <dgm:cxn modelId="{575B8821-9965-40FC-8C33-443A0A8A1546}" type="presParOf" srcId="{161AC706-7CC1-43A9-B73A-1001C9655F41}" destId="{0BFB67F6-A553-4202-A7E8-93B1C46B9518}" srcOrd="0" destOrd="0" presId="urn:microsoft.com/office/officeart/2005/8/layout/vList5"/>
    <dgm:cxn modelId="{DBA2D8D1-B17F-4FE1-9AEE-2C6B9146F577}" type="presParOf" srcId="{161AC706-7CC1-43A9-B73A-1001C9655F41}" destId="{1635E2F5-A477-4DB9-AF0C-29D0DFC41AC9}" srcOrd="1" destOrd="0" presId="urn:microsoft.com/office/officeart/2005/8/layout/vList5"/>
    <dgm:cxn modelId="{66966D1F-6416-419E-BAC1-F1EE9862F57D}" type="presParOf" srcId="{174200E2-2513-4934-82A3-A93434D6A762}" destId="{00ADFBF5-17F7-40F8-87C9-AEA78716B785}" srcOrd="7" destOrd="0" presId="urn:microsoft.com/office/officeart/2005/8/layout/vList5"/>
    <dgm:cxn modelId="{A6BB2CA1-9F55-4E24-9CB9-18E3253AE0AF}" type="presParOf" srcId="{174200E2-2513-4934-82A3-A93434D6A762}" destId="{AC19AB39-AE37-49D4-ADBB-AD5A4E2B5CDF}" srcOrd="8" destOrd="0" presId="urn:microsoft.com/office/officeart/2005/8/layout/vList5"/>
    <dgm:cxn modelId="{7CB5F253-6480-455A-BCBC-0FD4E6CFA9DC}" type="presParOf" srcId="{AC19AB39-AE37-49D4-ADBB-AD5A4E2B5CDF}" destId="{45D74ADB-59B5-48F0-B8F9-16D12C7A5AFE}" srcOrd="0" destOrd="0" presId="urn:microsoft.com/office/officeart/2005/8/layout/vList5"/>
    <dgm:cxn modelId="{DBE7C5DB-701F-4515-8119-2EBD1F7FC34E}" type="presParOf" srcId="{AC19AB39-AE37-49D4-ADBB-AD5A4E2B5CDF}" destId="{E999D8A7-9971-4491-BC56-05E0DB659F5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979FB1-BCFC-494B-82E2-25F9B9D4924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12672E7-D3A3-4F58-9FA9-1ABAD77FA3CA}">
      <dgm:prSet/>
      <dgm:spPr/>
      <dgm:t>
        <a:bodyPr/>
        <a:lstStyle/>
        <a:p>
          <a:r>
            <a:rPr lang="en-US" dirty="0"/>
            <a:t>Compliance </a:t>
          </a:r>
        </a:p>
      </dgm:t>
    </dgm:pt>
    <dgm:pt modelId="{6CFCF61C-0792-4529-B208-B2D8A3F129A5}" type="parTrans" cxnId="{644C27FE-0405-40A5-B833-9E57191CF214}">
      <dgm:prSet/>
      <dgm:spPr/>
      <dgm:t>
        <a:bodyPr/>
        <a:lstStyle/>
        <a:p>
          <a:endParaRPr lang="en-US"/>
        </a:p>
      </dgm:t>
    </dgm:pt>
    <dgm:pt modelId="{54462E65-752B-47CA-AE64-8458600A8DEE}" type="sibTrans" cxnId="{644C27FE-0405-40A5-B833-9E57191CF214}">
      <dgm:prSet/>
      <dgm:spPr/>
      <dgm:t>
        <a:bodyPr/>
        <a:lstStyle/>
        <a:p>
          <a:endParaRPr lang="en-US"/>
        </a:p>
      </dgm:t>
    </dgm:pt>
    <dgm:pt modelId="{9A31B5C7-C9E2-44A7-B64D-689D90379E3A}">
      <dgm:prSet/>
      <dgm:spPr/>
      <dgm:t>
        <a:bodyPr/>
        <a:lstStyle/>
        <a:p>
          <a:r>
            <a:rPr lang="en-US" dirty="0"/>
            <a:t>Broad Certifications</a:t>
          </a:r>
        </a:p>
      </dgm:t>
    </dgm:pt>
    <dgm:pt modelId="{437BF1C1-ADCE-41C6-8A4F-4E109A1178C5}" type="parTrans" cxnId="{F99365DC-2D44-4A3B-9026-66E4100ADAFE}">
      <dgm:prSet/>
      <dgm:spPr/>
      <dgm:t>
        <a:bodyPr/>
        <a:lstStyle/>
        <a:p>
          <a:endParaRPr lang="en-US"/>
        </a:p>
      </dgm:t>
    </dgm:pt>
    <dgm:pt modelId="{87A99CF5-F7B6-499B-A4E6-645107D913C4}" type="sibTrans" cxnId="{F99365DC-2D44-4A3B-9026-66E4100ADAFE}">
      <dgm:prSet/>
      <dgm:spPr/>
      <dgm:t>
        <a:bodyPr/>
        <a:lstStyle/>
        <a:p>
          <a:endParaRPr lang="en-US"/>
        </a:p>
      </dgm:t>
    </dgm:pt>
    <dgm:pt modelId="{B7F170C4-CA9D-468F-B7E1-4E0D020C7008}">
      <dgm:prSet/>
      <dgm:spPr/>
      <dgm:t>
        <a:bodyPr/>
        <a:lstStyle/>
        <a:p>
          <a:r>
            <a:rPr lang="en-US" dirty="0"/>
            <a:t>Known complaint patterns and practices</a:t>
          </a:r>
        </a:p>
      </dgm:t>
    </dgm:pt>
    <dgm:pt modelId="{9246823E-3A22-4B65-87EB-AB6E82E475DE}" type="parTrans" cxnId="{6A44A149-7E6C-4B52-AB12-9A9F5748ED4D}">
      <dgm:prSet/>
      <dgm:spPr/>
      <dgm:t>
        <a:bodyPr/>
        <a:lstStyle/>
        <a:p>
          <a:endParaRPr lang="en-US"/>
        </a:p>
      </dgm:t>
    </dgm:pt>
    <dgm:pt modelId="{755288E8-FB8D-48CA-BF8D-320A1D2937E3}" type="sibTrans" cxnId="{6A44A149-7E6C-4B52-AB12-9A9F5748ED4D}">
      <dgm:prSet/>
      <dgm:spPr/>
      <dgm:t>
        <a:bodyPr/>
        <a:lstStyle/>
        <a:p>
          <a:endParaRPr lang="en-US"/>
        </a:p>
      </dgm:t>
    </dgm:pt>
    <dgm:pt modelId="{B5F0FAA4-E417-48D4-B962-A49EF7CC0CBB}">
      <dgm:prSet/>
      <dgm:spPr/>
      <dgm:t>
        <a:bodyPr/>
        <a:lstStyle/>
        <a:p>
          <a:r>
            <a:rPr lang="en-US" dirty="0"/>
            <a:t>Performance</a:t>
          </a:r>
        </a:p>
      </dgm:t>
    </dgm:pt>
    <dgm:pt modelId="{D73862FD-5877-4CE1-94C4-25045B2827EB}" type="parTrans" cxnId="{DF4F44D8-ABB6-4DB4-9ED3-58FF76D062AD}">
      <dgm:prSet/>
      <dgm:spPr/>
      <dgm:t>
        <a:bodyPr/>
        <a:lstStyle/>
        <a:p>
          <a:endParaRPr lang="en-US"/>
        </a:p>
      </dgm:t>
    </dgm:pt>
    <dgm:pt modelId="{FA2E4D00-CF41-4107-910F-D39511DECACF}" type="sibTrans" cxnId="{DF4F44D8-ABB6-4DB4-9ED3-58FF76D062AD}">
      <dgm:prSet/>
      <dgm:spPr/>
      <dgm:t>
        <a:bodyPr/>
        <a:lstStyle/>
        <a:p>
          <a:endParaRPr lang="en-US"/>
        </a:p>
      </dgm:t>
    </dgm:pt>
    <dgm:pt modelId="{A6A859EB-B218-4331-9DA6-77DA5A9C8866}">
      <dgm:prSet custT="1"/>
      <dgm:spPr/>
      <dgm:t>
        <a:bodyPr/>
        <a:lstStyle/>
        <a:p>
          <a:r>
            <a:rPr lang="en-US" sz="1800" dirty="0"/>
            <a:t>Optimized infrastructure and networking</a:t>
          </a:r>
        </a:p>
      </dgm:t>
    </dgm:pt>
    <dgm:pt modelId="{7250DE2B-4056-4ECC-AEB8-C1C604EFDC9F}" type="parTrans" cxnId="{21FA0959-64BD-45E9-9272-1E2B1052F43A}">
      <dgm:prSet/>
      <dgm:spPr/>
      <dgm:t>
        <a:bodyPr/>
        <a:lstStyle/>
        <a:p>
          <a:endParaRPr lang="en-US"/>
        </a:p>
      </dgm:t>
    </dgm:pt>
    <dgm:pt modelId="{A95A4A89-E8C5-48B7-9C32-47A87B0AA61D}" type="sibTrans" cxnId="{21FA0959-64BD-45E9-9272-1E2B1052F43A}">
      <dgm:prSet/>
      <dgm:spPr/>
      <dgm:t>
        <a:bodyPr/>
        <a:lstStyle/>
        <a:p>
          <a:endParaRPr lang="en-US"/>
        </a:p>
      </dgm:t>
    </dgm:pt>
    <dgm:pt modelId="{8B7C9BA8-40CA-4534-8489-937A2E22CF42}">
      <dgm:prSet/>
      <dgm:spPr/>
      <dgm:t>
        <a:bodyPr/>
        <a:lstStyle/>
        <a:p>
          <a:r>
            <a:rPr lang="en-US"/>
            <a:t>Isolation</a:t>
          </a:r>
          <a:endParaRPr lang="en-US" dirty="0"/>
        </a:p>
      </dgm:t>
    </dgm:pt>
    <dgm:pt modelId="{7CA1B56B-DC0E-40E4-950D-4645D3AFB570}" type="parTrans" cxnId="{2F34DCE6-4CE3-449C-BE75-5BD99B273152}">
      <dgm:prSet/>
      <dgm:spPr/>
      <dgm:t>
        <a:bodyPr/>
        <a:lstStyle/>
        <a:p>
          <a:endParaRPr lang="en-US"/>
        </a:p>
      </dgm:t>
    </dgm:pt>
    <dgm:pt modelId="{EE7D0ABE-3B25-47BF-A613-871B4843528A}" type="sibTrans" cxnId="{2F34DCE6-4CE3-449C-BE75-5BD99B273152}">
      <dgm:prSet/>
      <dgm:spPr/>
      <dgm:t>
        <a:bodyPr/>
        <a:lstStyle/>
        <a:p>
          <a:endParaRPr lang="en-US"/>
        </a:p>
      </dgm:t>
    </dgm:pt>
    <dgm:pt modelId="{5B1042E5-2156-4E44-8FBE-101102B714FE}">
      <dgm:prSet custT="1"/>
      <dgm:spPr/>
      <dgm:t>
        <a:bodyPr/>
        <a:lstStyle/>
        <a:p>
          <a:r>
            <a:rPr lang="en-US" sz="1800" dirty="0"/>
            <a:t>Vendors provide strong support for environment separation and multi-tenancy</a:t>
          </a:r>
        </a:p>
      </dgm:t>
    </dgm:pt>
    <dgm:pt modelId="{AE61F1AD-8115-4C62-BD1F-4453BAB2C1DF}" type="parTrans" cxnId="{A8EF1ACA-75BD-4C99-BB03-23F318AB2AB0}">
      <dgm:prSet/>
      <dgm:spPr/>
      <dgm:t>
        <a:bodyPr/>
        <a:lstStyle/>
        <a:p>
          <a:endParaRPr lang="en-US"/>
        </a:p>
      </dgm:t>
    </dgm:pt>
    <dgm:pt modelId="{22F147A4-39E9-47AE-850F-51019B1E13A1}" type="sibTrans" cxnId="{A8EF1ACA-75BD-4C99-BB03-23F318AB2AB0}">
      <dgm:prSet/>
      <dgm:spPr/>
      <dgm:t>
        <a:bodyPr/>
        <a:lstStyle/>
        <a:p>
          <a:endParaRPr lang="en-US"/>
        </a:p>
      </dgm:t>
    </dgm:pt>
    <dgm:pt modelId="{6C7C69EC-F6C3-448F-B607-3F984AC6BD97}">
      <dgm:prSet/>
      <dgm:spPr/>
      <dgm:t>
        <a:bodyPr/>
        <a:lstStyle/>
        <a:p>
          <a:r>
            <a:rPr lang="en-US" dirty="0"/>
            <a:t>Innovation</a:t>
          </a:r>
        </a:p>
      </dgm:t>
    </dgm:pt>
    <dgm:pt modelId="{2C188573-6441-4A87-A0F1-DF196428ED4B}" type="parTrans" cxnId="{7A358F68-9F3D-4CA9-8070-069114703754}">
      <dgm:prSet/>
      <dgm:spPr/>
      <dgm:t>
        <a:bodyPr/>
        <a:lstStyle/>
        <a:p>
          <a:endParaRPr lang="en-US"/>
        </a:p>
      </dgm:t>
    </dgm:pt>
    <dgm:pt modelId="{3819FC80-A74D-4548-9026-6F1515D6280E}" type="sibTrans" cxnId="{7A358F68-9F3D-4CA9-8070-069114703754}">
      <dgm:prSet/>
      <dgm:spPr/>
      <dgm:t>
        <a:bodyPr/>
        <a:lstStyle/>
        <a:p>
          <a:endParaRPr lang="en-US"/>
        </a:p>
      </dgm:t>
    </dgm:pt>
    <dgm:pt modelId="{D363E0FB-2D8B-49E5-9434-4BB549C82785}">
      <dgm:prSet custT="1"/>
      <dgm:spPr/>
      <dgm:t>
        <a:bodyPr/>
        <a:lstStyle/>
        <a:p>
          <a:r>
            <a:rPr lang="en-US" sz="1800" dirty="0"/>
            <a:t>Capabilities available only on the cloud</a:t>
          </a:r>
        </a:p>
      </dgm:t>
    </dgm:pt>
    <dgm:pt modelId="{CEDD4EDF-7E06-485E-8C52-D2A2356918BB}" type="parTrans" cxnId="{CE641926-A15B-45D0-9C67-B15028C03E59}">
      <dgm:prSet/>
      <dgm:spPr/>
      <dgm:t>
        <a:bodyPr/>
        <a:lstStyle/>
        <a:p>
          <a:endParaRPr lang="en-US"/>
        </a:p>
      </dgm:t>
    </dgm:pt>
    <dgm:pt modelId="{FBE19A48-484F-4BA6-8469-4F130D811457}" type="sibTrans" cxnId="{CE641926-A15B-45D0-9C67-B15028C03E59}">
      <dgm:prSet/>
      <dgm:spPr/>
      <dgm:t>
        <a:bodyPr/>
        <a:lstStyle/>
        <a:p>
          <a:endParaRPr lang="en-US"/>
        </a:p>
      </dgm:t>
    </dgm:pt>
    <dgm:pt modelId="{F0521CC7-3313-438D-A934-7B6056A48E8F}" type="pres">
      <dgm:prSet presAssocID="{FF979FB1-BCFC-494B-82E2-25F9B9D4924D}" presName="Name0" presStyleCnt="0">
        <dgm:presLayoutVars>
          <dgm:dir/>
          <dgm:animLvl val="lvl"/>
          <dgm:resizeHandles val="exact"/>
        </dgm:presLayoutVars>
      </dgm:prSet>
      <dgm:spPr/>
    </dgm:pt>
    <dgm:pt modelId="{465D35E5-5CC9-4FED-A769-7C3214CC48E6}" type="pres">
      <dgm:prSet presAssocID="{512672E7-D3A3-4F58-9FA9-1ABAD77FA3CA}" presName="linNode" presStyleCnt="0"/>
      <dgm:spPr/>
    </dgm:pt>
    <dgm:pt modelId="{C73EE045-FA35-40AE-9672-9B1CF723921C}" type="pres">
      <dgm:prSet presAssocID="{512672E7-D3A3-4F58-9FA9-1ABAD77FA3CA}" presName="parentText" presStyleLbl="node1" presStyleIdx="0" presStyleCnt="4">
        <dgm:presLayoutVars>
          <dgm:chMax val="1"/>
          <dgm:bulletEnabled val="1"/>
        </dgm:presLayoutVars>
      </dgm:prSet>
      <dgm:spPr/>
    </dgm:pt>
    <dgm:pt modelId="{F8BF780A-6DD1-4F80-B821-B1DFFE2B47F4}" type="pres">
      <dgm:prSet presAssocID="{512672E7-D3A3-4F58-9FA9-1ABAD77FA3CA}" presName="descendantText" presStyleLbl="alignAccFollowNode1" presStyleIdx="0" presStyleCnt="4">
        <dgm:presLayoutVars>
          <dgm:bulletEnabled val="1"/>
        </dgm:presLayoutVars>
      </dgm:prSet>
      <dgm:spPr/>
    </dgm:pt>
    <dgm:pt modelId="{411E7E5C-DAB4-4D2A-8E26-CFBA1DCF588D}" type="pres">
      <dgm:prSet presAssocID="{54462E65-752B-47CA-AE64-8458600A8DEE}" presName="sp" presStyleCnt="0"/>
      <dgm:spPr/>
    </dgm:pt>
    <dgm:pt modelId="{BEB07390-75BD-498F-B226-5B8D15D39546}" type="pres">
      <dgm:prSet presAssocID="{B5F0FAA4-E417-48D4-B962-A49EF7CC0CBB}" presName="linNode" presStyleCnt="0"/>
      <dgm:spPr/>
    </dgm:pt>
    <dgm:pt modelId="{75776ECB-BDAE-4841-963A-702924F2E8B3}" type="pres">
      <dgm:prSet presAssocID="{B5F0FAA4-E417-48D4-B962-A49EF7CC0CBB}" presName="parentText" presStyleLbl="node1" presStyleIdx="1" presStyleCnt="4">
        <dgm:presLayoutVars>
          <dgm:chMax val="1"/>
          <dgm:bulletEnabled val="1"/>
        </dgm:presLayoutVars>
      </dgm:prSet>
      <dgm:spPr/>
    </dgm:pt>
    <dgm:pt modelId="{FD059A47-06C9-48AF-A028-F3B4D2B7C3DA}" type="pres">
      <dgm:prSet presAssocID="{B5F0FAA4-E417-48D4-B962-A49EF7CC0CBB}" presName="descendantText" presStyleLbl="alignAccFollowNode1" presStyleIdx="1" presStyleCnt="4">
        <dgm:presLayoutVars>
          <dgm:bulletEnabled val="1"/>
        </dgm:presLayoutVars>
      </dgm:prSet>
      <dgm:spPr/>
    </dgm:pt>
    <dgm:pt modelId="{F5023A42-2F6E-43E7-AC75-3618388F0EF5}" type="pres">
      <dgm:prSet presAssocID="{FA2E4D00-CF41-4107-910F-D39511DECACF}" presName="sp" presStyleCnt="0"/>
      <dgm:spPr/>
    </dgm:pt>
    <dgm:pt modelId="{DABA8018-914F-4DCF-AF78-F8804B88BF9C}" type="pres">
      <dgm:prSet presAssocID="{8B7C9BA8-40CA-4534-8489-937A2E22CF42}" presName="linNode" presStyleCnt="0"/>
      <dgm:spPr/>
    </dgm:pt>
    <dgm:pt modelId="{4B7A41F1-E909-4720-B0B4-C45A63805121}" type="pres">
      <dgm:prSet presAssocID="{8B7C9BA8-40CA-4534-8489-937A2E22CF42}" presName="parentText" presStyleLbl="node1" presStyleIdx="2" presStyleCnt="4">
        <dgm:presLayoutVars>
          <dgm:chMax val="1"/>
          <dgm:bulletEnabled val="1"/>
        </dgm:presLayoutVars>
      </dgm:prSet>
      <dgm:spPr/>
    </dgm:pt>
    <dgm:pt modelId="{0D98218D-766F-41EF-B00C-18B76AF0295E}" type="pres">
      <dgm:prSet presAssocID="{8B7C9BA8-40CA-4534-8489-937A2E22CF42}" presName="descendantText" presStyleLbl="alignAccFollowNode1" presStyleIdx="2" presStyleCnt="4">
        <dgm:presLayoutVars>
          <dgm:bulletEnabled val="1"/>
        </dgm:presLayoutVars>
      </dgm:prSet>
      <dgm:spPr/>
    </dgm:pt>
    <dgm:pt modelId="{CC87E0C4-49B9-4537-9559-800310FB43F0}" type="pres">
      <dgm:prSet presAssocID="{EE7D0ABE-3B25-47BF-A613-871B4843528A}" presName="sp" presStyleCnt="0"/>
      <dgm:spPr/>
    </dgm:pt>
    <dgm:pt modelId="{4E0E76A3-9C13-43A3-B04D-C7F40E19DCCE}" type="pres">
      <dgm:prSet presAssocID="{6C7C69EC-F6C3-448F-B607-3F984AC6BD97}" presName="linNode" presStyleCnt="0"/>
      <dgm:spPr/>
    </dgm:pt>
    <dgm:pt modelId="{DAB5D77A-1769-42C1-BD4A-DEA6860BC087}" type="pres">
      <dgm:prSet presAssocID="{6C7C69EC-F6C3-448F-B607-3F984AC6BD97}" presName="parentText" presStyleLbl="node1" presStyleIdx="3" presStyleCnt="4">
        <dgm:presLayoutVars>
          <dgm:chMax val="1"/>
          <dgm:bulletEnabled val="1"/>
        </dgm:presLayoutVars>
      </dgm:prSet>
      <dgm:spPr/>
    </dgm:pt>
    <dgm:pt modelId="{5D7FF226-8D97-4DBE-BD10-4FDE3A448016}" type="pres">
      <dgm:prSet presAssocID="{6C7C69EC-F6C3-448F-B607-3F984AC6BD97}" presName="descendantText" presStyleLbl="alignAccFollowNode1" presStyleIdx="3" presStyleCnt="4">
        <dgm:presLayoutVars>
          <dgm:bulletEnabled val="1"/>
        </dgm:presLayoutVars>
      </dgm:prSet>
      <dgm:spPr/>
    </dgm:pt>
  </dgm:ptLst>
  <dgm:cxnLst>
    <dgm:cxn modelId="{5F4E4B0B-67DB-489A-93BA-509FEB562C9B}" type="presOf" srcId="{5B1042E5-2156-4E44-8FBE-101102B714FE}" destId="{0D98218D-766F-41EF-B00C-18B76AF0295E}" srcOrd="0" destOrd="0" presId="urn:microsoft.com/office/officeart/2005/8/layout/vList5"/>
    <dgm:cxn modelId="{CE641926-A15B-45D0-9C67-B15028C03E59}" srcId="{6C7C69EC-F6C3-448F-B607-3F984AC6BD97}" destId="{D363E0FB-2D8B-49E5-9434-4BB549C82785}" srcOrd="0" destOrd="0" parTransId="{CEDD4EDF-7E06-485E-8C52-D2A2356918BB}" sibTransId="{FBE19A48-484F-4BA6-8469-4F130D811457}"/>
    <dgm:cxn modelId="{9B3DED2F-3C97-4700-8744-E3C27A438BC0}" type="presOf" srcId="{9A31B5C7-C9E2-44A7-B64D-689D90379E3A}" destId="{F8BF780A-6DD1-4F80-B821-B1DFFE2B47F4}" srcOrd="0" destOrd="0" presId="urn:microsoft.com/office/officeart/2005/8/layout/vList5"/>
    <dgm:cxn modelId="{B7664867-B923-4F0F-9B2B-A77F09DED3EA}" type="presOf" srcId="{8B7C9BA8-40CA-4534-8489-937A2E22CF42}" destId="{4B7A41F1-E909-4720-B0B4-C45A63805121}" srcOrd="0" destOrd="0" presId="urn:microsoft.com/office/officeart/2005/8/layout/vList5"/>
    <dgm:cxn modelId="{7A358F68-9F3D-4CA9-8070-069114703754}" srcId="{FF979FB1-BCFC-494B-82E2-25F9B9D4924D}" destId="{6C7C69EC-F6C3-448F-B607-3F984AC6BD97}" srcOrd="3" destOrd="0" parTransId="{2C188573-6441-4A87-A0F1-DF196428ED4B}" sibTransId="{3819FC80-A74D-4548-9026-6F1515D6280E}"/>
    <dgm:cxn modelId="{6A44A149-7E6C-4B52-AB12-9A9F5748ED4D}" srcId="{512672E7-D3A3-4F58-9FA9-1ABAD77FA3CA}" destId="{B7F170C4-CA9D-468F-B7E1-4E0D020C7008}" srcOrd="1" destOrd="0" parTransId="{9246823E-3A22-4B65-87EB-AB6E82E475DE}" sibTransId="{755288E8-FB8D-48CA-BF8D-320A1D2937E3}"/>
    <dgm:cxn modelId="{5363A378-23FD-4661-B41F-A0BBD04A69EE}" type="presOf" srcId="{D363E0FB-2D8B-49E5-9434-4BB549C82785}" destId="{5D7FF226-8D97-4DBE-BD10-4FDE3A448016}" srcOrd="0" destOrd="0" presId="urn:microsoft.com/office/officeart/2005/8/layout/vList5"/>
    <dgm:cxn modelId="{21FA0959-64BD-45E9-9272-1E2B1052F43A}" srcId="{B5F0FAA4-E417-48D4-B962-A49EF7CC0CBB}" destId="{A6A859EB-B218-4331-9DA6-77DA5A9C8866}" srcOrd="0" destOrd="0" parTransId="{7250DE2B-4056-4ECC-AEB8-C1C604EFDC9F}" sibTransId="{A95A4A89-E8C5-48B7-9C32-47A87B0AA61D}"/>
    <dgm:cxn modelId="{FA19CB7C-4B60-4B93-BA9C-148EC68F4CA2}" type="presOf" srcId="{B7F170C4-CA9D-468F-B7E1-4E0D020C7008}" destId="{F8BF780A-6DD1-4F80-B821-B1DFFE2B47F4}" srcOrd="0" destOrd="1" presId="urn:microsoft.com/office/officeart/2005/8/layout/vList5"/>
    <dgm:cxn modelId="{74DE3D82-31E5-4B97-9846-45C86EF34BEC}" type="presOf" srcId="{6C7C69EC-F6C3-448F-B607-3F984AC6BD97}" destId="{DAB5D77A-1769-42C1-BD4A-DEA6860BC087}" srcOrd="0" destOrd="0" presId="urn:microsoft.com/office/officeart/2005/8/layout/vList5"/>
    <dgm:cxn modelId="{545B549B-AAF3-4D2F-8924-5AE4FADA177A}" type="presOf" srcId="{A6A859EB-B218-4331-9DA6-77DA5A9C8866}" destId="{FD059A47-06C9-48AF-A028-F3B4D2B7C3DA}" srcOrd="0" destOrd="0" presId="urn:microsoft.com/office/officeart/2005/8/layout/vList5"/>
    <dgm:cxn modelId="{6D1928AC-044F-42D8-A058-B314373147F5}" type="presOf" srcId="{512672E7-D3A3-4F58-9FA9-1ABAD77FA3CA}" destId="{C73EE045-FA35-40AE-9672-9B1CF723921C}" srcOrd="0" destOrd="0" presId="urn:microsoft.com/office/officeart/2005/8/layout/vList5"/>
    <dgm:cxn modelId="{78A8E9B3-C95C-45A9-8D02-FCF7C754B554}" type="presOf" srcId="{B5F0FAA4-E417-48D4-B962-A49EF7CC0CBB}" destId="{75776ECB-BDAE-4841-963A-702924F2E8B3}" srcOrd="0" destOrd="0" presId="urn:microsoft.com/office/officeart/2005/8/layout/vList5"/>
    <dgm:cxn modelId="{A8EF1ACA-75BD-4C99-BB03-23F318AB2AB0}" srcId="{8B7C9BA8-40CA-4534-8489-937A2E22CF42}" destId="{5B1042E5-2156-4E44-8FBE-101102B714FE}" srcOrd="0" destOrd="0" parTransId="{AE61F1AD-8115-4C62-BD1F-4453BAB2C1DF}" sibTransId="{22F147A4-39E9-47AE-850F-51019B1E13A1}"/>
    <dgm:cxn modelId="{3A760ACB-5808-4FCC-8827-694A2DB63856}" type="presOf" srcId="{FF979FB1-BCFC-494B-82E2-25F9B9D4924D}" destId="{F0521CC7-3313-438D-A934-7B6056A48E8F}" srcOrd="0" destOrd="0" presId="urn:microsoft.com/office/officeart/2005/8/layout/vList5"/>
    <dgm:cxn modelId="{DF4F44D8-ABB6-4DB4-9ED3-58FF76D062AD}" srcId="{FF979FB1-BCFC-494B-82E2-25F9B9D4924D}" destId="{B5F0FAA4-E417-48D4-B962-A49EF7CC0CBB}" srcOrd="1" destOrd="0" parTransId="{D73862FD-5877-4CE1-94C4-25045B2827EB}" sibTransId="{FA2E4D00-CF41-4107-910F-D39511DECACF}"/>
    <dgm:cxn modelId="{F99365DC-2D44-4A3B-9026-66E4100ADAFE}" srcId="{512672E7-D3A3-4F58-9FA9-1ABAD77FA3CA}" destId="{9A31B5C7-C9E2-44A7-B64D-689D90379E3A}" srcOrd="0" destOrd="0" parTransId="{437BF1C1-ADCE-41C6-8A4F-4E109A1178C5}" sibTransId="{87A99CF5-F7B6-499B-A4E6-645107D913C4}"/>
    <dgm:cxn modelId="{2F34DCE6-4CE3-449C-BE75-5BD99B273152}" srcId="{FF979FB1-BCFC-494B-82E2-25F9B9D4924D}" destId="{8B7C9BA8-40CA-4534-8489-937A2E22CF42}" srcOrd="2" destOrd="0" parTransId="{7CA1B56B-DC0E-40E4-950D-4645D3AFB570}" sibTransId="{EE7D0ABE-3B25-47BF-A613-871B4843528A}"/>
    <dgm:cxn modelId="{644C27FE-0405-40A5-B833-9E57191CF214}" srcId="{FF979FB1-BCFC-494B-82E2-25F9B9D4924D}" destId="{512672E7-D3A3-4F58-9FA9-1ABAD77FA3CA}" srcOrd="0" destOrd="0" parTransId="{6CFCF61C-0792-4529-B208-B2D8A3F129A5}" sibTransId="{54462E65-752B-47CA-AE64-8458600A8DEE}"/>
    <dgm:cxn modelId="{3B92608F-9FFF-445A-8C31-C5D33F04C08F}" type="presParOf" srcId="{F0521CC7-3313-438D-A934-7B6056A48E8F}" destId="{465D35E5-5CC9-4FED-A769-7C3214CC48E6}" srcOrd="0" destOrd="0" presId="urn:microsoft.com/office/officeart/2005/8/layout/vList5"/>
    <dgm:cxn modelId="{411D2A40-F3E8-4A28-9F5E-C908C6D63257}" type="presParOf" srcId="{465D35E5-5CC9-4FED-A769-7C3214CC48E6}" destId="{C73EE045-FA35-40AE-9672-9B1CF723921C}" srcOrd="0" destOrd="0" presId="urn:microsoft.com/office/officeart/2005/8/layout/vList5"/>
    <dgm:cxn modelId="{EF9F25CB-BB83-444A-8BF9-03391D32406E}" type="presParOf" srcId="{465D35E5-5CC9-4FED-A769-7C3214CC48E6}" destId="{F8BF780A-6DD1-4F80-B821-B1DFFE2B47F4}" srcOrd="1" destOrd="0" presId="urn:microsoft.com/office/officeart/2005/8/layout/vList5"/>
    <dgm:cxn modelId="{418A0FA8-4DB3-4E97-8729-2B68105E49A7}" type="presParOf" srcId="{F0521CC7-3313-438D-A934-7B6056A48E8F}" destId="{411E7E5C-DAB4-4D2A-8E26-CFBA1DCF588D}" srcOrd="1" destOrd="0" presId="urn:microsoft.com/office/officeart/2005/8/layout/vList5"/>
    <dgm:cxn modelId="{142A6D29-5F58-4A97-8FBB-04ED0FF27887}" type="presParOf" srcId="{F0521CC7-3313-438D-A934-7B6056A48E8F}" destId="{BEB07390-75BD-498F-B226-5B8D15D39546}" srcOrd="2" destOrd="0" presId="urn:microsoft.com/office/officeart/2005/8/layout/vList5"/>
    <dgm:cxn modelId="{CB0DE2B2-D5F1-4A17-9B35-AB70BB917E15}" type="presParOf" srcId="{BEB07390-75BD-498F-B226-5B8D15D39546}" destId="{75776ECB-BDAE-4841-963A-702924F2E8B3}" srcOrd="0" destOrd="0" presId="urn:microsoft.com/office/officeart/2005/8/layout/vList5"/>
    <dgm:cxn modelId="{6D87C819-F852-4555-AE28-FFBED933C52D}" type="presParOf" srcId="{BEB07390-75BD-498F-B226-5B8D15D39546}" destId="{FD059A47-06C9-48AF-A028-F3B4D2B7C3DA}" srcOrd="1" destOrd="0" presId="urn:microsoft.com/office/officeart/2005/8/layout/vList5"/>
    <dgm:cxn modelId="{E32D20F5-B933-4C5F-AB20-011B13A67375}" type="presParOf" srcId="{F0521CC7-3313-438D-A934-7B6056A48E8F}" destId="{F5023A42-2F6E-43E7-AC75-3618388F0EF5}" srcOrd="3" destOrd="0" presId="urn:microsoft.com/office/officeart/2005/8/layout/vList5"/>
    <dgm:cxn modelId="{C052D1F1-EB68-4582-81A2-41A809ACB936}" type="presParOf" srcId="{F0521CC7-3313-438D-A934-7B6056A48E8F}" destId="{DABA8018-914F-4DCF-AF78-F8804B88BF9C}" srcOrd="4" destOrd="0" presId="urn:microsoft.com/office/officeart/2005/8/layout/vList5"/>
    <dgm:cxn modelId="{AAA98271-4E5B-4E18-B1E6-6AFD13F47446}" type="presParOf" srcId="{DABA8018-914F-4DCF-AF78-F8804B88BF9C}" destId="{4B7A41F1-E909-4720-B0B4-C45A63805121}" srcOrd="0" destOrd="0" presId="urn:microsoft.com/office/officeart/2005/8/layout/vList5"/>
    <dgm:cxn modelId="{650DF1CD-C456-4EEA-8EF8-B7AB9B6C20A1}" type="presParOf" srcId="{DABA8018-914F-4DCF-AF78-F8804B88BF9C}" destId="{0D98218D-766F-41EF-B00C-18B76AF0295E}" srcOrd="1" destOrd="0" presId="urn:microsoft.com/office/officeart/2005/8/layout/vList5"/>
    <dgm:cxn modelId="{FDFE8038-F5D8-4B4D-95FB-22A6BB94820E}" type="presParOf" srcId="{F0521CC7-3313-438D-A934-7B6056A48E8F}" destId="{CC87E0C4-49B9-4537-9559-800310FB43F0}" srcOrd="5" destOrd="0" presId="urn:microsoft.com/office/officeart/2005/8/layout/vList5"/>
    <dgm:cxn modelId="{757BDE7A-3EA8-4E0E-9EF1-61EFE78C177F}" type="presParOf" srcId="{F0521CC7-3313-438D-A934-7B6056A48E8F}" destId="{4E0E76A3-9C13-43A3-B04D-C7F40E19DCCE}" srcOrd="6" destOrd="0" presId="urn:microsoft.com/office/officeart/2005/8/layout/vList5"/>
    <dgm:cxn modelId="{13B8BC46-841A-4D71-8DBE-2443294F1E1F}" type="presParOf" srcId="{4E0E76A3-9C13-43A3-B04D-C7F40E19DCCE}" destId="{DAB5D77A-1769-42C1-BD4A-DEA6860BC087}" srcOrd="0" destOrd="0" presId="urn:microsoft.com/office/officeart/2005/8/layout/vList5"/>
    <dgm:cxn modelId="{9835B5B0-33C6-4E8B-9CFD-821594FD4668}" type="presParOf" srcId="{4E0E76A3-9C13-43A3-B04D-C7F40E19DCCE}" destId="{5D7FF226-8D97-4DBE-BD10-4FDE3A448016}"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705785-5C6D-4AC3-AAB6-638A4CFAD02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459F91D-FA06-4F15-802C-3AF097460B0C}">
      <dgm:prSet phldrT="[Text]"/>
      <dgm:spPr/>
      <dgm:t>
        <a:bodyPr/>
        <a:lstStyle/>
        <a:p>
          <a:r>
            <a:rPr lang="en-US" dirty="0"/>
            <a:t>Inventory</a:t>
          </a:r>
        </a:p>
      </dgm:t>
    </dgm:pt>
    <dgm:pt modelId="{B3FEA311-CB59-4E67-BEEB-84B8E837960D}" type="parTrans" cxnId="{6B4C1EB5-9D9C-4F7B-89D2-4F860AFE2F2D}">
      <dgm:prSet/>
      <dgm:spPr/>
      <dgm:t>
        <a:bodyPr/>
        <a:lstStyle/>
        <a:p>
          <a:endParaRPr lang="en-US"/>
        </a:p>
      </dgm:t>
    </dgm:pt>
    <dgm:pt modelId="{08ACA484-C40D-4179-B36B-4C23473F334D}" type="sibTrans" cxnId="{6B4C1EB5-9D9C-4F7B-89D2-4F860AFE2F2D}">
      <dgm:prSet/>
      <dgm:spPr/>
      <dgm:t>
        <a:bodyPr/>
        <a:lstStyle/>
        <a:p>
          <a:endParaRPr lang="en-US"/>
        </a:p>
      </dgm:t>
    </dgm:pt>
    <dgm:pt modelId="{B925D5F6-79E2-441D-862C-9DAA01647291}">
      <dgm:prSet phldrT="[Text]"/>
      <dgm:spPr/>
      <dgm:t>
        <a:bodyPr/>
        <a:lstStyle/>
        <a:p>
          <a:r>
            <a:rPr lang="en-US" dirty="0"/>
            <a:t>Discover and list of the systems to be migrated</a:t>
          </a:r>
        </a:p>
      </dgm:t>
    </dgm:pt>
    <dgm:pt modelId="{1C339A8C-7743-4281-B303-713F400181D6}" type="parTrans" cxnId="{8BF5A46F-8747-424F-8A35-D5B01609DE55}">
      <dgm:prSet/>
      <dgm:spPr/>
      <dgm:t>
        <a:bodyPr/>
        <a:lstStyle/>
        <a:p>
          <a:endParaRPr lang="en-US"/>
        </a:p>
      </dgm:t>
    </dgm:pt>
    <dgm:pt modelId="{EC13354E-F6C3-4C75-8D91-389E68AD57D2}" type="sibTrans" cxnId="{8BF5A46F-8747-424F-8A35-D5B01609DE55}">
      <dgm:prSet/>
      <dgm:spPr/>
      <dgm:t>
        <a:bodyPr/>
        <a:lstStyle/>
        <a:p>
          <a:endParaRPr lang="en-US"/>
        </a:p>
      </dgm:t>
    </dgm:pt>
    <dgm:pt modelId="{DB5EB860-887A-417C-A565-1E897FE13998}">
      <dgm:prSet phldrT="[Text]"/>
      <dgm:spPr/>
      <dgm:t>
        <a:bodyPr/>
        <a:lstStyle/>
        <a:p>
          <a:r>
            <a:rPr lang="en-US" dirty="0"/>
            <a:t>For each, determine technology stack, dependencies, and data sizes</a:t>
          </a:r>
        </a:p>
      </dgm:t>
    </dgm:pt>
    <dgm:pt modelId="{3A45E94C-F79F-4798-9A34-BDDDAA991565}" type="parTrans" cxnId="{78C77001-5C21-47DD-B1F3-18A680356B7F}">
      <dgm:prSet/>
      <dgm:spPr/>
      <dgm:t>
        <a:bodyPr/>
        <a:lstStyle/>
        <a:p>
          <a:endParaRPr lang="en-US"/>
        </a:p>
      </dgm:t>
    </dgm:pt>
    <dgm:pt modelId="{90F4A42C-620C-4756-8DAB-FED0FF45B2DD}" type="sibTrans" cxnId="{78C77001-5C21-47DD-B1F3-18A680356B7F}">
      <dgm:prSet/>
      <dgm:spPr/>
      <dgm:t>
        <a:bodyPr/>
        <a:lstStyle/>
        <a:p>
          <a:endParaRPr lang="en-US"/>
        </a:p>
      </dgm:t>
    </dgm:pt>
    <dgm:pt modelId="{78F2A9C2-AE1C-4B60-9BB8-4282ADE3A132}">
      <dgm:prSet phldrT="[Text]"/>
      <dgm:spPr/>
      <dgm:t>
        <a:bodyPr/>
        <a:lstStyle/>
        <a:p>
          <a:r>
            <a:rPr lang="en-US" dirty="0"/>
            <a:t>Plan</a:t>
          </a:r>
        </a:p>
      </dgm:t>
    </dgm:pt>
    <dgm:pt modelId="{60E54FE9-80B2-42A0-B71F-8CB27EE5A10C}" type="parTrans" cxnId="{08553907-9103-4031-9D11-678898447FC5}">
      <dgm:prSet/>
      <dgm:spPr/>
      <dgm:t>
        <a:bodyPr/>
        <a:lstStyle/>
        <a:p>
          <a:endParaRPr lang="en-US"/>
        </a:p>
      </dgm:t>
    </dgm:pt>
    <dgm:pt modelId="{D889E1F8-1C11-47F6-98ED-42C6FFC465E7}" type="sibTrans" cxnId="{08553907-9103-4031-9D11-678898447FC5}">
      <dgm:prSet/>
      <dgm:spPr/>
      <dgm:t>
        <a:bodyPr/>
        <a:lstStyle/>
        <a:p>
          <a:endParaRPr lang="en-US"/>
        </a:p>
      </dgm:t>
    </dgm:pt>
    <dgm:pt modelId="{177CCD85-613F-4DF1-A01B-22E7A3B05FEE}">
      <dgm:prSet phldrT="[Text]"/>
      <dgm:spPr/>
      <dgm:t>
        <a:bodyPr/>
        <a:lstStyle/>
        <a:p>
          <a:r>
            <a:rPr lang="en-US" dirty="0"/>
            <a:t>Identify any re-engineering that needs to be done</a:t>
          </a:r>
        </a:p>
      </dgm:t>
    </dgm:pt>
    <dgm:pt modelId="{96AB468C-BA5A-4457-9FC4-C26F0F944055}" type="parTrans" cxnId="{E7CD8B6F-729E-4391-952C-27ED0F5635E0}">
      <dgm:prSet/>
      <dgm:spPr/>
      <dgm:t>
        <a:bodyPr/>
        <a:lstStyle/>
        <a:p>
          <a:endParaRPr lang="en-US"/>
        </a:p>
      </dgm:t>
    </dgm:pt>
    <dgm:pt modelId="{8C9BAE4E-DD51-4461-8A52-913EE839146C}" type="sibTrans" cxnId="{E7CD8B6F-729E-4391-952C-27ED0F5635E0}">
      <dgm:prSet/>
      <dgm:spPr/>
      <dgm:t>
        <a:bodyPr/>
        <a:lstStyle/>
        <a:p>
          <a:endParaRPr lang="en-US"/>
        </a:p>
      </dgm:t>
    </dgm:pt>
    <dgm:pt modelId="{30F0CF2E-D4CA-4975-93F4-D81C8EF75D24}">
      <dgm:prSet phldrT="[Text]"/>
      <dgm:spPr/>
      <dgm:t>
        <a:bodyPr/>
        <a:lstStyle/>
        <a:p>
          <a:r>
            <a:rPr lang="en-US" dirty="0"/>
            <a:t>Determine migration steps, cost, and timeline</a:t>
          </a:r>
        </a:p>
      </dgm:t>
    </dgm:pt>
    <dgm:pt modelId="{DE89475A-AADD-4878-BD0C-C6C63FDCFB8A}" type="parTrans" cxnId="{529A3B03-8860-48B5-828C-2526DE934C9D}">
      <dgm:prSet/>
      <dgm:spPr/>
      <dgm:t>
        <a:bodyPr/>
        <a:lstStyle/>
        <a:p>
          <a:endParaRPr lang="en-US"/>
        </a:p>
      </dgm:t>
    </dgm:pt>
    <dgm:pt modelId="{5D8DCC7C-752A-4BAF-9F90-2BD7DD799612}" type="sibTrans" cxnId="{529A3B03-8860-48B5-828C-2526DE934C9D}">
      <dgm:prSet/>
      <dgm:spPr/>
      <dgm:t>
        <a:bodyPr/>
        <a:lstStyle/>
        <a:p>
          <a:endParaRPr lang="en-US"/>
        </a:p>
      </dgm:t>
    </dgm:pt>
    <dgm:pt modelId="{0F88090B-40D0-4101-BF8E-9E39ED5933B0}">
      <dgm:prSet phldrT="[Text]"/>
      <dgm:spPr/>
      <dgm:t>
        <a:bodyPr/>
        <a:lstStyle/>
        <a:p>
          <a:r>
            <a:rPr lang="en-US" dirty="0"/>
            <a:t>Execute</a:t>
          </a:r>
        </a:p>
      </dgm:t>
    </dgm:pt>
    <dgm:pt modelId="{7792376B-C0C5-47A0-B095-4097F412162F}" type="parTrans" cxnId="{73399B74-E307-4A5E-89D4-0F32E04D5B88}">
      <dgm:prSet/>
      <dgm:spPr/>
      <dgm:t>
        <a:bodyPr/>
        <a:lstStyle/>
        <a:p>
          <a:endParaRPr lang="en-US"/>
        </a:p>
      </dgm:t>
    </dgm:pt>
    <dgm:pt modelId="{18E5E34E-B14F-41FE-B7B5-1FA49FCB4818}" type="sibTrans" cxnId="{73399B74-E307-4A5E-89D4-0F32E04D5B88}">
      <dgm:prSet/>
      <dgm:spPr/>
      <dgm:t>
        <a:bodyPr/>
        <a:lstStyle/>
        <a:p>
          <a:endParaRPr lang="en-US"/>
        </a:p>
      </dgm:t>
    </dgm:pt>
    <dgm:pt modelId="{B73D65E2-69B4-42EB-BD5B-04289A98E0E3}">
      <dgm:prSet phldrT="[Text]"/>
      <dgm:spPr/>
      <dgm:t>
        <a:bodyPr/>
        <a:lstStyle/>
        <a:p>
          <a:r>
            <a:rPr lang="en-US" dirty="0"/>
            <a:t>For each do the migration</a:t>
          </a:r>
        </a:p>
      </dgm:t>
    </dgm:pt>
    <dgm:pt modelId="{A73FD270-A2E9-4543-B567-4A9D0C3EB6D7}" type="parTrans" cxnId="{5E9ACDAE-250E-4496-B576-88865CC16D0B}">
      <dgm:prSet/>
      <dgm:spPr/>
      <dgm:t>
        <a:bodyPr/>
        <a:lstStyle/>
        <a:p>
          <a:endParaRPr lang="en-US"/>
        </a:p>
      </dgm:t>
    </dgm:pt>
    <dgm:pt modelId="{17D9596B-EBD5-475A-B688-EBB71B917FCA}" type="sibTrans" cxnId="{5E9ACDAE-250E-4496-B576-88865CC16D0B}">
      <dgm:prSet/>
      <dgm:spPr/>
      <dgm:t>
        <a:bodyPr/>
        <a:lstStyle/>
        <a:p>
          <a:endParaRPr lang="en-US"/>
        </a:p>
      </dgm:t>
    </dgm:pt>
    <dgm:pt modelId="{512F760A-DFE0-4DA2-B1B1-283C9EDB79C9}">
      <dgm:prSet phldrT="[Text]"/>
      <dgm:spPr/>
      <dgm:t>
        <a:bodyPr/>
        <a:lstStyle/>
        <a:p>
          <a:r>
            <a:rPr lang="en-US" dirty="0"/>
            <a:t>Collect lessons learned</a:t>
          </a:r>
        </a:p>
      </dgm:t>
    </dgm:pt>
    <dgm:pt modelId="{303F5ECE-AC53-41B0-A004-EC957EC8882B}" type="parTrans" cxnId="{FCB107EA-47D0-4113-BA6E-EDC1FBFC234B}">
      <dgm:prSet/>
      <dgm:spPr/>
      <dgm:t>
        <a:bodyPr/>
        <a:lstStyle/>
        <a:p>
          <a:endParaRPr lang="en-US"/>
        </a:p>
      </dgm:t>
    </dgm:pt>
    <dgm:pt modelId="{3A41C28A-CE0C-4284-B627-7FBB4F90B6BB}" type="sibTrans" cxnId="{FCB107EA-47D0-4113-BA6E-EDC1FBFC234B}">
      <dgm:prSet/>
      <dgm:spPr/>
      <dgm:t>
        <a:bodyPr/>
        <a:lstStyle/>
        <a:p>
          <a:endParaRPr lang="en-US"/>
        </a:p>
      </dgm:t>
    </dgm:pt>
    <dgm:pt modelId="{B47BB8E2-87E4-41CE-8691-C091ED5A2AC0}">
      <dgm:prSet phldrT="[Text]"/>
      <dgm:spPr/>
      <dgm:t>
        <a:bodyPr/>
        <a:lstStyle/>
        <a:p>
          <a:r>
            <a:rPr lang="en-US" dirty="0"/>
            <a:t>Determine any special needs such as security or special processes</a:t>
          </a:r>
        </a:p>
      </dgm:t>
    </dgm:pt>
    <dgm:pt modelId="{3A0FD10D-2A77-4FE4-8D53-B6EF2E6EE1E3}" type="parTrans" cxnId="{8B54AFDC-2FEE-4683-A585-8B1318C9AAE9}">
      <dgm:prSet/>
      <dgm:spPr/>
      <dgm:t>
        <a:bodyPr/>
        <a:lstStyle/>
        <a:p>
          <a:endParaRPr lang="en-US"/>
        </a:p>
      </dgm:t>
    </dgm:pt>
    <dgm:pt modelId="{877059C5-D00D-4020-A3C8-5574D2038F5D}" type="sibTrans" cxnId="{8B54AFDC-2FEE-4683-A585-8B1318C9AAE9}">
      <dgm:prSet/>
      <dgm:spPr/>
      <dgm:t>
        <a:bodyPr/>
        <a:lstStyle/>
        <a:p>
          <a:endParaRPr lang="en-US"/>
        </a:p>
      </dgm:t>
    </dgm:pt>
    <dgm:pt modelId="{010F433A-5191-4A06-8BE2-33E99C92DBFB}">
      <dgm:prSet phldrT="[Text]"/>
      <dgm:spPr/>
      <dgm:t>
        <a:bodyPr/>
        <a:lstStyle/>
        <a:p>
          <a:r>
            <a:rPr lang="en-US" dirty="0"/>
            <a:t>Validate the expected outcome</a:t>
          </a:r>
          <a:endParaRPr lang="en-US" dirty="0"/>
        </a:p>
      </dgm:t>
    </dgm:pt>
    <dgm:pt modelId="{8534A06E-7607-409F-B86F-CE5D836C2ADD}" type="parTrans" cxnId="{F1E93859-428E-42BB-965B-AB0DAEC8DEA2}">
      <dgm:prSet/>
      <dgm:spPr/>
      <dgm:t>
        <a:bodyPr/>
        <a:lstStyle/>
        <a:p>
          <a:endParaRPr lang="en-US"/>
        </a:p>
      </dgm:t>
    </dgm:pt>
    <dgm:pt modelId="{FEB30B24-4EAF-44D9-8519-3132A26687A4}" type="sibTrans" cxnId="{F1E93859-428E-42BB-965B-AB0DAEC8DEA2}">
      <dgm:prSet/>
      <dgm:spPr/>
      <dgm:t>
        <a:bodyPr/>
        <a:lstStyle/>
        <a:p>
          <a:endParaRPr lang="en-US"/>
        </a:p>
      </dgm:t>
    </dgm:pt>
    <dgm:pt modelId="{F1D78399-C538-4196-BD3D-B58866757B2C}">
      <dgm:prSet phldrT="[Text]"/>
      <dgm:spPr/>
      <dgm:t>
        <a:bodyPr/>
        <a:lstStyle/>
        <a:p>
          <a:r>
            <a:rPr lang="en-US" dirty="0"/>
            <a:t>Identify stakeholders</a:t>
          </a:r>
        </a:p>
      </dgm:t>
    </dgm:pt>
    <dgm:pt modelId="{93A20523-3266-4A8C-A730-344D411C9E57}" type="parTrans" cxnId="{02969237-A5D2-4889-93FE-EA5F36BCAE9C}">
      <dgm:prSet/>
      <dgm:spPr/>
      <dgm:t>
        <a:bodyPr/>
        <a:lstStyle/>
        <a:p>
          <a:endParaRPr lang="en-US"/>
        </a:p>
      </dgm:t>
    </dgm:pt>
    <dgm:pt modelId="{9DA6DE2E-6C49-4395-8BB0-195250C0A185}" type="sibTrans" cxnId="{02969237-A5D2-4889-93FE-EA5F36BCAE9C}">
      <dgm:prSet/>
      <dgm:spPr/>
      <dgm:t>
        <a:bodyPr/>
        <a:lstStyle/>
        <a:p>
          <a:endParaRPr lang="en-US"/>
        </a:p>
      </dgm:t>
    </dgm:pt>
    <dgm:pt modelId="{4894F6A7-C327-4C42-8954-973F5F0F17B6}">
      <dgm:prSet phldrT="[Text]"/>
      <dgm:spPr/>
      <dgm:t>
        <a:bodyPr/>
        <a:lstStyle/>
        <a:p>
          <a:r>
            <a:rPr lang="en-US" dirty="0"/>
            <a:t>Assess organizational cloud maturity</a:t>
          </a:r>
        </a:p>
      </dgm:t>
    </dgm:pt>
    <dgm:pt modelId="{DE983E48-1398-49DA-BA21-25E58666AD25}" type="parTrans" cxnId="{37877821-FCBB-48E0-976F-2C560F1F9042}">
      <dgm:prSet/>
      <dgm:spPr/>
      <dgm:t>
        <a:bodyPr/>
        <a:lstStyle/>
        <a:p>
          <a:endParaRPr lang="en-US"/>
        </a:p>
      </dgm:t>
    </dgm:pt>
    <dgm:pt modelId="{0B791C28-7EDF-434A-B32C-36212D9607B5}" type="sibTrans" cxnId="{37877821-FCBB-48E0-976F-2C560F1F9042}">
      <dgm:prSet/>
      <dgm:spPr/>
      <dgm:t>
        <a:bodyPr/>
        <a:lstStyle/>
        <a:p>
          <a:endParaRPr lang="en-US"/>
        </a:p>
      </dgm:t>
    </dgm:pt>
    <dgm:pt modelId="{C7139F0E-1504-4AB4-BE74-40C980D9391E}">
      <dgm:prSet phldrT="[Text]"/>
      <dgm:spPr/>
      <dgm:t>
        <a:bodyPr/>
        <a:lstStyle/>
        <a:p>
          <a:r>
            <a:rPr lang="en-US" dirty="0"/>
            <a:t>Refine</a:t>
          </a:r>
        </a:p>
      </dgm:t>
    </dgm:pt>
    <dgm:pt modelId="{63DD26A5-1EA5-4634-B9FC-A79C298D3FC3}" type="parTrans" cxnId="{F387AA12-91A2-4702-9FDF-9E1BDC84980A}">
      <dgm:prSet/>
      <dgm:spPr/>
      <dgm:t>
        <a:bodyPr/>
        <a:lstStyle/>
        <a:p>
          <a:endParaRPr lang="en-US"/>
        </a:p>
      </dgm:t>
    </dgm:pt>
    <dgm:pt modelId="{E8D43A35-62C7-4BE6-8683-7300F3A28B6C}" type="sibTrans" cxnId="{F387AA12-91A2-4702-9FDF-9E1BDC84980A}">
      <dgm:prSet/>
      <dgm:spPr/>
      <dgm:t>
        <a:bodyPr/>
        <a:lstStyle/>
        <a:p>
          <a:endParaRPr lang="en-US"/>
        </a:p>
      </dgm:t>
    </dgm:pt>
    <dgm:pt modelId="{4A825984-BC83-4C52-90E2-6A9DFC0CF23B}">
      <dgm:prSet phldrT="[Text]"/>
      <dgm:spPr/>
      <dgm:t>
        <a:bodyPr/>
        <a:lstStyle/>
        <a:p>
          <a:r>
            <a:rPr lang="en-US" dirty="0"/>
            <a:t>Improve process</a:t>
          </a:r>
        </a:p>
      </dgm:t>
    </dgm:pt>
    <dgm:pt modelId="{582EAA6B-C9E0-4EF8-961D-195D491529BD}" type="parTrans" cxnId="{59A4FF9E-E750-42C4-8FB8-6EA46EB2B4A2}">
      <dgm:prSet/>
      <dgm:spPr/>
      <dgm:t>
        <a:bodyPr/>
        <a:lstStyle/>
        <a:p>
          <a:endParaRPr lang="en-US"/>
        </a:p>
      </dgm:t>
    </dgm:pt>
    <dgm:pt modelId="{90143221-6A4C-4416-84D1-CF5B44D2A940}" type="sibTrans" cxnId="{59A4FF9E-E750-42C4-8FB8-6EA46EB2B4A2}">
      <dgm:prSet/>
      <dgm:spPr/>
      <dgm:t>
        <a:bodyPr/>
        <a:lstStyle/>
        <a:p>
          <a:endParaRPr lang="en-US"/>
        </a:p>
      </dgm:t>
    </dgm:pt>
    <dgm:pt modelId="{948F3CCA-C11D-448A-848E-F309F1EAA8FF}" type="pres">
      <dgm:prSet presAssocID="{CE705785-5C6D-4AC3-AAB6-638A4CFAD027}" presName="linearFlow" presStyleCnt="0">
        <dgm:presLayoutVars>
          <dgm:dir/>
          <dgm:animLvl val="lvl"/>
          <dgm:resizeHandles val="exact"/>
        </dgm:presLayoutVars>
      </dgm:prSet>
      <dgm:spPr/>
    </dgm:pt>
    <dgm:pt modelId="{03A70AB5-EE3B-4F64-8607-559E90AB2DDF}" type="pres">
      <dgm:prSet presAssocID="{B459F91D-FA06-4F15-802C-3AF097460B0C}" presName="composite" presStyleCnt="0"/>
      <dgm:spPr/>
    </dgm:pt>
    <dgm:pt modelId="{12DE8664-B5BA-46DE-A3DE-327711A11BFA}" type="pres">
      <dgm:prSet presAssocID="{B459F91D-FA06-4F15-802C-3AF097460B0C}" presName="parentText" presStyleLbl="alignNode1" presStyleIdx="0" presStyleCnt="4">
        <dgm:presLayoutVars>
          <dgm:chMax val="1"/>
          <dgm:bulletEnabled val="1"/>
        </dgm:presLayoutVars>
      </dgm:prSet>
      <dgm:spPr/>
    </dgm:pt>
    <dgm:pt modelId="{2C322367-51FC-48C7-BAE0-D9E183C3DDBE}" type="pres">
      <dgm:prSet presAssocID="{B459F91D-FA06-4F15-802C-3AF097460B0C}" presName="descendantText" presStyleLbl="alignAcc1" presStyleIdx="0" presStyleCnt="4">
        <dgm:presLayoutVars>
          <dgm:bulletEnabled val="1"/>
        </dgm:presLayoutVars>
      </dgm:prSet>
      <dgm:spPr/>
    </dgm:pt>
    <dgm:pt modelId="{19E1F2F7-C35C-400B-B474-010E93E12C9C}" type="pres">
      <dgm:prSet presAssocID="{08ACA484-C40D-4179-B36B-4C23473F334D}" presName="sp" presStyleCnt="0"/>
      <dgm:spPr/>
    </dgm:pt>
    <dgm:pt modelId="{8A8B1448-E79B-41CD-8111-B5942EA4A9BB}" type="pres">
      <dgm:prSet presAssocID="{78F2A9C2-AE1C-4B60-9BB8-4282ADE3A132}" presName="composite" presStyleCnt="0"/>
      <dgm:spPr/>
    </dgm:pt>
    <dgm:pt modelId="{CE774CCE-9023-4617-9EF7-682B6BFC0867}" type="pres">
      <dgm:prSet presAssocID="{78F2A9C2-AE1C-4B60-9BB8-4282ADE3A132}" presName="parentText" presStyleLbl="alignNode1" presStyleIdx="1" presStyleCnt="4">
        <dgm:presLayoutVars>
          <dgm:chMax val="1"/>
          <dgm:bulletEnabled val="1"/>
        </dgm:presLayoutVars>
      </dgm:prSet>
      <dgm:spPr/>
    </dgm:pt>
    <dgm:pt modelId="{36D29230-93A4-461B-8F2F-3E6CF85C6CB0}" type="pres">
      <dgm:prSet presAssocID="{78F2A9C2-AE1C-4B60-9BB8-4282ADE3A132}" presName="descendantText" presStyleLbl="alignAcc1" presStyleIdx="1" presStyleCnt="4">
        <dgm:presLayoutVars>
          <dgm:bulletEnabled val="1"/>
        </dgm:presLayoutVars>
      </dgm:prSet>
      <dgm:spPr/>
    </dgm:pt>
    <dgm:pt modelId="{A280EC68-5AFD-4FBF-A94A-F8361C23D77F}" type="pres">
      <dgm:prSet presAssocID="{D889E1F8-1C11-47F6-98ED-42C6FFC465E7}" presName="sp" presStyleCnt="0"/>
      <dgm:spPr/>
    </dgm:pt>
    <dgm:pt modelId="{D02934B9-8855-483A-BADE-0A5B9068CD7F}" type="pres">
      <dgm:prSet presAssocID="{0F88090B-40D0-4101-BF8E-9E39ED5933B0}" presName="composite" presStyleCnt="0"/>
      <dgm:spPr/>
    </dgm:pt>
    <dgm:pt modelId="{B17B63D6-A09E-49F2-B1E9-82DDE3DACDD5}" type="pres">
      <dgm:prSet presAssocID="{0F88090B-40D0-4101-BF8E-9E39ED5933B0}" presName="parentText" presStyleLbl="alignNode1" presStyleIdx="2" presStyleCnt="4">
        <dgm:presLayoutVars>
          <dgm:chMax val="1"/>
          <dgm:bulletEnabled val="1"/>
        </dgm:presLayoutVars>
      </dgm:prSet>
      <dgm:spPr/>
    </dgm:pt>
    <dgm:pt modelId="{5566C093-7889-488B-9B3F-1A227422B92A}" type="pres">
      <dgm:prSet presAssocID="{0F88090B-40D0-4101-BF8E-9E39ED5933B0}" presName="descendantText" presStyleLbl="alignAcc1" presStyleIdx="2" presStyleCnt="4">
        <dgm:presLayoutVars>
          <dgm:bulletEnabled val="1"/>
        </dgm:presLayoutVars>
      </dgm:prSet>
      <dgm:spPr/>
    </dgm:pt>
    <dgm:pt modelId="{46DE489B-3DB1-460A-8E41-6D2A06BD35BA}" type="pres">
      <dgm:prSet presAssocID="{18E5E34E-B14F-41FE-B7B5-1FA49FCB4818}" presName="sp" presStyleCnt="0"/>
      <dgm:spPr/>
    </dgm:pt>
    <dgm:pt modelId="{ADBA016C-3FC7-450F-AE0E-909C31A93983}" type="pres">
      <dgm:prSet presAssocID="{C7139F0E-1504-4AB4-BE74-40C980D9391E}" presName="composite" presStyleCnt="0"/>
      <dgm:spPr/>
    </dgm:pt>
    <dgm:pt modelId="{B2C56C20-7D16-4663-A936-0847FD0654F5}" type="pres">
      <dgm:prSet presAssocID="{C7139F0E-1504-4AB4-BE74-40C980D9391E}" presName="parentText" presStyleLbl="alignNode1" presStyleIdx="3" presStyleCnt="4">
        <dgm:presLayoutVars>
          <dgm:chMax val="1"/>
          <dgm:bulletEnabled val="1"/>
        </dgm:presLayoutVars>
      </dgm:prSet>
      <dgm:spPr/>
    </dgm:pt>
    <dgm:pt modelId="{121BCE37-B636-4CA2-AB12-AA9A83F7DB32}" type="pres">
      <dgm:prSet presAssocID="{C7139F0E-1504-4AB4-BE74-40C980D9391E}" presName="descendantText" presStyleLbl="alignAcc1" presStyleIdx="3" presStyleCnt="4" custLinFactNeighborX="-184" custLinFactNeighborY="3885">
        <dgm:presLayoutVars>
          <dgm:bulletEnabled val="1"/>
        </dgm:presLayoutVars>
      </dgm:prSet>
      <dgm:spPr/>
    </dgm:pt>
  </dgm:ptLst>
  <dgm:cxnLst>
    <dgm:cxn modelId="{C18A3100-C372-4C69-ABD3-76BD5DCF1F2C}" type="presOf" srcId="{78F2A9C2-AE1C-4B60-9BB8-4282ADE3A132}" destId="{CE774CCE-9023-4617-9EF7-682B6BFC0867}" srcOrd="0" destOrd="0" presId="urn:microsoft.com/office/officeart/2005/8/layout/chevron2"/>
    <dgm:cxn modelId="{78C77001-5C21-47DD-B1F3-18A680356B7F}" srcId="{B459F91D-FA06-4F15-802C-3AF097460B0C}" destId="{DB5EB860-887A-417C-A565-1E897FE13998}" srcOrd="1" destOrd="0" parTransId="{3A45E94C-F79F-4798-9A34-BDDDAA991565}" sibTransId="{90F4A42C-620C-4756-8DAB-FED0FF45B2DD}"/>
    <dgm:cxn modelId="{529A3B03-8860-48B5-828C-2526DE934C9D}" srcId="{78F2A9C2-AE1C-4B60-9BB8-4282ADE3A132}" destId="{30F0CF2E-D4CA-4975-93F4-D81C8EF75D24}" srcOrd="2" destOrd="0" parTransId="{DE89475A-AADD-4878-BD0C-C6C63FDCFB8A}" sibTransId="{5D8DCC7C-752A-4BAF-9F90-2BD7DD799612}"/>
    <dgm:cxn modelId="{08553907-9103-4031-9D11-678898447FC5}" srcId="{CE705785-5C6D-4AC3-AAB6-638A4CFAD027}" destId="{78F2A9C2-AE1C-4B60-9BB8-4282ADE3A132}" srcOrd="1" destOrd="0" parTransId="{60E54FE9-80B2-42A0-B71F-8CB27EE5A10C}" sibTransId="{D889E1F8-1C11-47F6-98ED-42C6FFC465E7}"/>
    <dgm:cxn modelId="{F387AA12-91A2-4702-9FDF-9E1BDC84980A}" srcId="{CE705785-5C6D-4AC3-AAB6-638A4CFAD027}" destId="{C7139F0E-1504-4AB4-BE74-40C980D9391E}" srcOrd="3" destOrd="0" parTransId="{63DD26A5-1EA5-4634-B9FC-A79C298D3FC3}" sibTransId="{E8D43A35-62C7-4BE6-8683-7300F3A28B6C}"/>
    <dgm:cxn modelId="{37877821-FCBB-48E0-976F-2C560F1F9042}" srcId="{78F2A9C2-AE1C-4B60-9BB8-4282ADE3A132}" destId="{4894F6A7-C327-4C42-8954-973F5F0F17B6}" srcOrd="3" destOrd="0" parTransId="{DE983E48-1398-49DA-BA21-25E58666AD25}" sibTransId="{0B791C28-7EDF-434A-B32C-36212D9607B5}"/>
    <dgm:cxn modelId="{BA742931-8ECB-4D02-A214-343A17FD7667}" type="presOf" srcId="{30F0CF2E-D4CA-4975-93F4-D81C8EF75D24}" destId="{36D29230-93A4-461B-8F2F-3E6CF85C6CB0}" srcOrd="0" destOrd="2" presId="urn:microsoft.com/office/officeart/2005/8/layout/chevron2"/>
    <dgm:cxn modelId="{20A10235-B6C9-44D6-8215-05ADB1C927E3}" type="presOf" srcId="{CE705785-5C6D-4AC3-AAB6-638A4CFAD027}" destId="{948F3CCA-C11D-448A-848E-F309F1EAA8FF}" srcOrd="0" destOrd="0" presId="urn:microsoft.com/office/officeart/2005/8/layout/chevron2"/>
    <dgm:cxn modelId="{02969237-A5D2-4889-93FE-EA5F36BCAE9C}" srcId="{B459F91D-FA06-4F15-802C-3AF097460B0C}" destId="{F1D78399-C538-4196-BD3D-B58866757B2C}" srcOrd="2" destOrd="0" parTransId="{93A20523-3266-4A8C-A730-344D411C9E57}" sibTransId="{9DA6DE2E-6C49-4395-8BB0-195250C0A185}"/>
    <dgm:cxn modelId="{CBC99767-663B-413A-BF0F-015C0E27D7FA}" type="presOf" srcId="{F1D78399-C538-4196-BD3D-B58866757B2C}" destId="{2C322367-51FC-48C7-BAE0-D9E183C3DDBE}" srcOrd="0" destOrd="2" presId="urn:microsoft.com/office/officeart/2005/8/layout/chevron2"/>
    <dgm:cxn modelId="{C1061269-9A83-4E62-BB74-3089358582A9}" type="presOf" srcId="{177CCD85-613F-4DF1-A01B-22E7A3B05FEE}" destId="{36D29230-93A4-461B-8F2F-3E6CF85C6CB0}" srcOrd="0" destOrd="0" presId="urn:microsoft.com/office/officeart/2005/8/layout/chevron2"/>
    <dgm:cxn modelId="{E7CD8B6F-729E-4391-952C-27ED0F5635E0}" srcId="{78F2A9C2-AE1C-4B60-9BB8-4282ADE3A132}" destId="{177CCD85-613F-4DF1-A01B-22E7A3B05FEE}" srcOrd="0" destOrd="0" parTransId="{96AB468C-BA5A-4457-9FC4-C26F0F944055}" sibTransId="{8C9BAE4E-DD51-4461-8A52-913EE839146C}"/>
    <dgm:cxn modelId="{8BF5A46F-8747-424F-8A35-D5B01609DE55}" srcId="{B459F91D-FA06-4F15-802C-3AF097460B0C}" destId="{B925D5F6-79E2-441D-862C-9DAA01647291}" srcOrd="0" destOrd="0" parTransId="{1C339A8C-7743-4281-B303-713F400181D6}" sibTransId="{EC13354E-F6C3-4C75-8D91-389E68AD57D2}"/>
    <dgm:cxn modelId="{DDF4A551-BBD7-448E-9D35-B08990E079E1}" type="presOf" srcId="{DB5EB860-887A-417C-A565-1E897FE13998}" destId="{2C322367-51FC-48C7-BAE0-D9E183C3DDBE}" srcOrd="0" destOrd="1" presId="urn:microsoft.com/office/officeart/2005/8/layout/chevron2"/>
    <dgm:cxn modelId="{73399B74-E307-4A5E-89D4-0F32E04D5B88}" srcId="{CE705785-5C6D-4AC3-AAB6-638A4CFAD027}" destId="{0F88090B-40D0-4101-BF8E-9E39ED5933B0}" srcOrd="2" destOrd="0" parTransId="{7792376B-C0C5-47A0-B095-4097F412162F}" sibTransId="{18E5E34E-B14F-41FE-B7B5-1FA49FCB4818}"/>
    <dgm:cxn modelId="{B6491E79-223A-4A8F-A2EE-01874B54DA3C}" type="presOf" srcId="{010F433A-5191-4A06-8BE2-33E99C92DBFB}" destId="{121BCE37-B636-4CA2-AB12-AA9A83F7DB32}" srcOrd="0" destOrd="0" presId="urn:microsoft.com/office/officeart/2005/8/layout/chevron2"/>
    <dgm:cxn modelId="{F1E93859-428E-42BB-965B-AB0DAEC8DEA2}" srcId="{C7139F0E-1504-4AB4-BE74-40C980D9391E}" destId="{010F433A-5191-4A06-8BE2-33E99C92DBFB}" srcOrd="0" destOrd="0" parTransId="{8534A06E-7607-409F-B86F-CE5D836C2ADD}" sibTransId="{FEB30B24-4EAF-44D9-8519-3132A26687A4}"/>
    <dgm:cxn modelId="{84254A7C-B276-4EB2-89EB-B9020B11E310}" type="presOf" srcId="{B73D65E2-69B4-42EB-BD5B-04289A98E0E3}" destId="{5566C093-7889-488B-9B3F-1A227422B92A}" srcOrd="0" destOrd="0" presId="urn:microsoft.com/office/officeart/2005/8/layout/chevron2"/>
    <dgm:cxn modelId="{35C2E887-02FC-412A-9465-F9F7E1F5182C}" type="presOf" srcId="{B47BB8E2-87E4-41CE-8691-C091ED5A2AC0}" destId="{36D29230-93A4-461B-8F2F-3E6CF85C6CB0}" srcOrd="0" destOrd="1" presId="urn:microsoft.com/office/officeart/2005/8/layout/chevron2"/>
    <dgm:cxn modelId="{59A4FF9E-E750-42C4-8FB8-6EA46EB2B4A2}" srcId="{C7139F0E-1504-4AB4-BE74-40C980D9391E}" destId="{4A825984-BC83-4C52-90E2-6A9DFC0CF23B}" srcOrd="1" destOrd="0" parTransId="{582EAA6B-C9E0-4EF8-961D-195D491529BD}" sibTransId="{90143221-6A4C-4416-84D1-CF5B44D2A940}"/>
    <dgm:cxn modelId="{7349D6A0-93BA-4626-AEBA-4E801CF48573}" type="presOf" srcId="{B459F91D-FA06-4F15-802C-3AF097460B0C}" destId="{12DE8664-B5BA-46DE-A3DE-327711A11BFA}" srcOrd="0" destOrd="0" presId="urn:microsoft.com/office/officeart/2005/8/layout/chevron2"/>
    <dgm:cxn modelId="{974A77A6-838A-4B0F-AF7F-3C73BABB46FB}" type="presOf" srcId="{512F760A-DFE0-4DA2-B1B1-283C9EDB79C9}" destId="{5566C093-7889-488B-9B3F-1A227422B92A}" srcOrd="0" destOrd="1" presId="urn:microsoft.com/office/officeart/2005/8/layout/chevron2"/>
    <dgm:cxn modelId="{5E9ACDAE-250E-4496-B576-88865CC16D0B}" srcId="{0F88090B-40D0-4101-BF8E-9E39ED5933B0}" destId="{B73D65E2-69B4-42EB-BD5B-04289A98E0E3}" srcOrd="0" destOrd="0" parTransId="{A73FD270-A2E9-4543-B567-4A9D0C3EB6D7}" sibTransId="{17D9596B-EBD5-475A-B688-EBB71B917FCA}"/>
    <dgm:cxn modelId="{14F9ADB1-E809-4D4E-B83C-1701013D4E4A}" type="presOf" srcId="{4894F6A7-C327-4C42-8954-973F5F0F17B6}" destId="{36D29230-93A4-461B-8F2F-3E6CF85C6CB0}" srcOrd="0" destOrd="3" presId="urn:microsoft.com/office/officeart/2005/8/layout/chevron2"/>
    <dgm:cxn modelId="{6B4C1EB5-9D9C-4F7B-89D2-4F860AFE2F2D}" srcId="{CE705785-5C6D-4AC3-AAB6-638A4CFAD027}" destId="{B459F91D-FA06-4F15-802C-3AF097460B0C}" srcOrd="0" destOrd="0" parTransId="{B3FEA311-CB59-4E67-BEEB-84B8E837960D}" sibTransId="{08ACA484-C40D-4179-B36B-4C23473F334D}"/>
    <dgm:cxn modelId="{AB8E58C0-624D-4D32-BC77-B4F779C419A9}" type="presOf" srcId="{4A825984-BC83-4C52-90E2-6A9DFC0CF23B}" destId="{121BCE37-B636-4CA2-AB12-AA9A83F7DB32}" srcOrd="0" destOrd="1" presId="urn:microsoft.com/office/officeart/2005/8/layout/chevron2"/>
    <dgm:cxn modelId="{2C2BF3C4-BBD9-41C9-9F48-06463480AA71}" type="presOf" srcId="{C7139F0E-1504-4AB4-BE74-40C980D9391E}" destId="{B2C56C20-7D16-4663-A936-0847FD0654F5}" srcOrd="0" destOrd="0" presId="urn:microsoft.com/office/officeart/2005/8/layout/chevron2"/>
    <dgm:cxn modelId="{29F9E7C8-6E70-4A96-B346-E5A090A1AB27}" type="presOf" srcId="{B925D5F6-79E2-441D-862C-9DAA01647291}" destId="{2C322367-51FC-48C7-BAE0-D9E183C3DDBE}" srcOrd="0" destOrd="0" presId="urn:microsoft.com/office/officeart/2005/8/layout/chevron2"/>
    <dgm:cxn modelId="{24719BC9-3C4A-4B58-B1A3-9CFA3A83DB2F}" type="presOf" srcId="{0F88090B-40D0-4101-BF8E-9E39ED5933B0}" destId="{B17B63D6-A09E-49F2-B1E9-82DDE3DACDD5}" srcOrd="0" destOrd="0" presId="urn:microsoft.com/office/officeart/2005/8/layout/chevron2"/>
    <dgm:cxn modelId="{8B54AFDC-2FEE-4683-A585-8B1318C9AAE9}" srcId="{78F2A9C2-AE1C-4B60-9BB8-4282ADE3A132}" destId="{B47BB8E2-87E4-41CE-8691-C091ED5A2AC0}" srcOrd="1" destOrd="0" parTransId="{3A0FD10D-2A77-4FE4-8D53-B6EF2E6EE1E3}" sibTransId="{877059C5-D00D-4020-A3C8-5574D2038F5D}"/>
    <dgm:cxn modelId="{FCB107EA-47D0-4113-BA6E-EDC1FBFC234B}" srcId="{0F88090B-40D0-4101-BF8E-9E39ED5933B0}" destId="{512F760A-DFE0-4DA2-B1B1-283C9EDB79C9}" srcOrd="1" destOrd="0" parTransId="{303F5ECE-AC53-41B0-A004-EC957EC8882B}" sibTransId="{3A41C28A-CE0C-4284-B627-7FBB4F90B6BB}"/>
    <dgm:cxn modelId="{D34B857B-9660-442A-B7D6-0BEB3C43B87F}" type="presParOf" srcId="{948F3CCA-C11D-448A-848E-F309F1EAA8FF}" destId="{03A70AB5-EE3B-4F64-8607-559E90AB2DDF}" srcOrd="0" destOrd="0" presId="urn:microsoft.com/office/officeart/2005/8/layout/chevron2"/>
    <dgm:cxn modelId="{679906DB-67B8-45E0-997C-526D974B8F02}" type="presParOf" srcId="{03A70AB5-EE3B-4F64-8607-559E90AB2DDF}" destId="{12DE8664-B5BA-46DE-A3DE-327711A11BFA}" srcOrd="0" destOrd="0" presId="urn:microsoft.com/office/officeart/2005/8/layout/chevron2"/>
    <dgm:cxn modelId="{6B0CCC02-F7EC-4DE9-B422-4C7E117052C3}" type="presParOf" srcId="{03A70AB5-EE3B-4F64-8607-559E90AB2DDF}" destId="{2C322367-51FC-48C7-BAE0-D9E183C3DDBE}" srcOrd="1" destOrd="0" presId="urn:microsoft.com/office/officeart/2005/8/layout/chevron2"/>
    <dgm:cxn modelId="{7F6F8CBB-90FA-4AE4-B691-2AF6C179564E}" type="presParOf" srcId="{948F3CCA-C11D-448A-848E-F309F1EAA8FF}" destId="{19E1F2F7-C35C-400B-B474-010E93E12C9C}" srcOrd="1" destOrd="0" presId="urn:microsoft.com/office/officeart/2005/8/layout/chevron2"/>
    <dgm:cxn modelId="{7F29E6F7-B269-48B9-8FAE-CA10B3D95436}" type="presParOf" srcId="{948F3CCA-C11D-448A-848E-F309F1EAA8FF}" destId="{8A8B1448-E79B-41CD-8111-B5942EA4A9BB}" srcOrd="2" destOrd="0" presId="urn:microsoft.com/office/officeart/2005/8/layout/chevron2"/>
    <dgm:cxn modelId="{9DB3F9B5-7141-42A5-8527-C6EEEF24EEBC}" type="presParOf" srcId="{8A8B1448-E79B-41CD-8111-B5942EA4A9BB}" destId="{CE774CCE-9023-4617-9EF7-682B6BFC0867}" srcOrd="0" destOrd="0" presId="urn:microsoft.com/office/officeart/2005/8/layout/chevron2"/>
    <dgm:cxn modelId="{7DA84B3F-764D-4F51-AA09-7641EF96E170}" type="presParOf" srcId="{8A8B1448-E79B-41CD-8111-B5942EA4A9BB}" destId="{36D29230-93A4-461B-8F2F-3E6CF85C6CB0}" srcOrd="1" destOrd="0" presId="urn:microsoft.com/office/officeart/2005/8/layout/chevron2"/>
    <dgm:cxn modelId="{2665B458-75DA-4D16-979E-211167F812F4}" type="presParOf" srcId="{948F3CCA-C11D-448A-848E-F309F1EAA8FF}" destId="{A280EC68-5AFD-4FBF-A94A-F8361C23D77F}" srcOrd="3" destOrd="0" presId="urn:microsoft.com/office/officeart/2005/8/layout/chevron2"/>
    <dgm:cxn modelId="{F1179DAF-4F2C-40EC-B5B6-59BB21A7A6E3}" type="presParOf" srcId="{948F3CCA-C11D-448A-848E-F309F1EAA8FF}" destId="{D02934B9-8855-483A-BADE-0A5B9068CD7F}" srcOrd="4" destOrd="0" presId="urn:microsoft.com/office/officeart/2005/8/layout/chevron2"/>
    <dgm:cxn modelId="{8B81F26E-C422-42C6-B02E-BF23FC6A9669}" type="presParOf" srcId="{D02934B9-8855-483A-BADE-0A5B9068CD7F}" destId="{B17B63D6-A09E-49F2-B1E9-82DDE3DACDD5}" srcOrd="0" destOrd="0" presId="urn:microsoft.com/office/officeart/2005/8/layout/chevron2"/>
    <dgm:cxn modelId="{CAAD6128-7C92-4417-9C02-4F3031158FA6}" type="presParOf" srcId="{D02934B9-8855-483A-BADE-0A5B9068CD7F}" destId="{5566C093-7889-488B-9B3F-1A227422B92A}" srcOrd="1" destOrd="0" presId="urn:microsoft.com/office/officeart/2005/8/layout/chevron2"/>
    <dgm:cxn modelId="{A0669B22-DA08-4A97-A92A-D22182F9A13E}" type="presParOf" srcId="{948F3CCA-C11D-448A-848E-F309F1EAA8FF}" destId="{46DE489B-3DB1-460A-8E41-6D2A06BD35BA}" srcOrd="5" destOrd="0" presId="urn:microsoft.com/office/officeart/2005/8/layout/chevron2"/>
    <dgm:cxn modelId="{AAEB1B7D-6C5C-424B-88F9-F7B38C7796DB}" type="presParOf" srcId="{948F3CCA-C11D-448A-848E-F309F1EAA8FF}" destId="{ADBA016C-3FC7-450F-AE0E-909C31A93983}" srcOrd="6" destOrd="0" presId="urn:microsoft.com/office/officeart/2005/8/layout/chevron2"/>
    <dgm:cxn modelId="{DA311702-849A-4299-B4E9-0C2F8D4C9FDC}" type="presParOf" srcId="{ADBA016C-3FC7-450F-AE0E-909C31A93983}" destId="{B2C56C20-7D16-4663-A936-0847FD0654F5}" srcOrd="0" destOrd="0" presId="urn:microsoft.com/office/officeart/2005/8/layout/chevron2"/>
    <dgm:cxn modelId="{1E89A30C-8DA0-4A54-931E-7C85B0B920BC}" type="presParOf" srcId="{ADBA016C-3FC7-450F-AE0E-909C31A93983}" destId="{121BCE37-B636-4CA2-AB12-AA9A83F7DB3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362D33-DE07-4F0A-AAC3-3796F8EBEFFF}" type="doc">
      <dgm:prSet loTypeId="urn:microsoft.com/office/officeart/2005/8/layout/pyramid4" loCatId="pyramid" qsTypeId="urn:microsoft.com/office/officeart/2005/8/quickstyle/simple1" qsCatId="simple" csTypeId="urn:microsoft.com/office/officeart/2005/8/colors/accent0_3" csCatId="mainScheme" phldr="1"/>
      <dgm:spPr/>
      <dgm:t>
        <a:bodyPr/>
        <a:lstStyle/>
        <a:p>
          <a:endParaRPr lang="en-US"/>
        </a:p>
      </dgm:t>
    </dgm:pt>
    <dgm:pt modelId="{347D80A5-AEEF-430C-8BA3-891787BC8B1F}">
      <dgm:prSet phldrT="[Text]" custT="1"/>
      <dgm:spPr>
        <a:ln>
          <a:solidFill>
            <a:schemeClr val="bg1"/>
          </a:solidFill>
        </a:ln>
      </dgm:spPr>
      <dgm:t>
        <a:bodyPr/>
        <a:lstStyle/>
        <a:p>
          <a:r>
            <a:rPr lang="en-US" sz="1400" b="1" dirty="0">
              <a:effectLst>
                <a:outerShdw blurRad="38100" dist="38100" dir="2700000" algn="tl">
                  <a:srgbClr val="000000">
                    <a:alpha val="43137"/>
                  </a:srgbClr>
                </a:outerShdw>
              </a:effectLst>
            </a:rPr>
            <a:t>Confidentiality</a:t>
          </a:r>
        </a:p>
      </dgm:t>
    </dgm:pt>
    <dgm:pt modelId="{539C9D6C-E163-4C55-B8E7-A223C6052CA8}" type="parTrans" cxnId="{78211EA5-013D-44B9-88D6-C306EED7CBBE}">
      <dgm:prSet/>
      <dgm:spPr/>
      <dgm:t>
        <a:bodyPr/>
        <a:lstStyle/>
        <a:p>
          <a:endParaRPr lang="en-US" sz="1800" b="1">
            <a:solidFill>
              <a:schemeClr val="tx1"/>
            </a:solidFill>
            <a:effectLst>
              <a:outerShdw blurRad="38100" dist="38100" dir="2700000" algn="tl">
                <a:srgbClr val="000000">
                  <a:alpha val="43137"/>
                </a:srgbClr>
              </a:outerShdw>
            </a:effectLst>
          </a:endParaRPr>
        </a:p>
      </dgm:t>
    </dgm:pt>
    <dgm:pt modelId="{8D4AC304-A6CD-48F1-8474-EBDC4B24E350}" type="sibTrans" cxnId="{78211EA5-013D-44B9-88D6-C306EED7CBBE}">
      <dgm:prSet/>
      <dgm:spPr/>
      <dgm:t>
        <a:bodyPr/>
        <a:lstStyle/>
        <a:p>
          <a:endParaRPr lang="en-US" sz="1800" b="1">
            <a:solidFill>
              <a:schemeClr val="tx1"/>
            </a:solidFill>
            <a:effectLst>
              <a:outerShdw blurRad="38100" dist="38100" dir="2700000" algn="tl">
                <a:srgbClr val="000000">
                  <a:alpha val="43137"/>
                </a:srgbClr>
              </a:outerShdw>
            </a:effectLst>
          </a:endParaRPr>
        </a:p>
      </dgm:t>
    </dgm:pt>
    <dgm:pt modelId="{6C5CB597-3095-4B8F-8EA6-D3AA637A7CE7}">
      <dgm:prSet phldrT="[Text]" custT="1"/>
      <dgm:spPr>
        <a:ln>
          <a:solidFill>
            <a:schemeClr val="bg1"/>
          </a:solidFill>
        </a:ln>
      </dgm:spPr>
      <dgm:t>
        <a:bodyPr/>
        <a:lstStyle/>
        <a:p>
          <a:r>
            <a:rPr lang="en-US" sz="1400" b="1" dirty="0">
              <a:effectLst>
                <a:outerShdw blurRad="38100" dist="38100" dir="2700000" algn="tl">
                  <a:srgbClr val="000000">
                    <a:alpha val="43137"/>
                  </a:srgbClr>
                </a:outerShdw>
              </a:effectLst>
            </a:rPr>
            <a:t>Integrity</a:t>
          </a:r>
        </a:p>
      </dgm:t>
    </dgm:pt>
    <dgm:pt modelId="{0859A8D1-9C00-43EC-95B7-8FB2FF6B9B30}" type="parTrans" cxnId="{F3830704-D99B-453B-AFF5-2ECF00B4430A}">
      <dgm:prSet/>
      <dgm:spPr/>
      <dgm:t>
        <a:bodyPr/>
        <a:lstStyle/>
        <a:p>
          <a:endParaRPr lang="en-US" sz="1800" b="1">
            <a:solidFill>
              <a:schemeClr val="tx1"/>
            </a:solidFill>
            <a:effectLst>
              <a:outerShdw blurRad="38100" dist="38100" dir="2700000" algn="tl">
                <a:srgbClr val="000000">
                  <a:alpha val="43137"/>
                </a:srgbClr>
              </a:outerShdw>
            </a:effectLst>
          </a:endParaRPr>
        </a:p>
      </dgm:t>
    </dgm:pt>
    <dgm:pt modelId="{72DF9908-03C0-448C-B443-0651F452B06A}" type="sibTrans" cxnId="{F3830704-D99B-453B-AFF5-2ECF00B4430A}">
      <dgm:prSet/>
      <dgm:spPr/>
      <dgm:t>
        <a:bodyPr/>
        <a:lstStyle/>
        <a:p>
          <a:endParaRPr lang="en-US" sz="1800" b="1">
            <a:solidFill>
              <a:schemeClr val="tx1"/>
            </a:solidFill>
            <a:effectLst>
              <a:outerShdw blurRad="38100" dist="38100" dir="2700000" algn="tl">
                <a:srgbClr val="000000">
                  <a:alpha val="43137"/>
                </a:srgbClr>
              </a:outerShdw>
            </a:effectLst>
          </a:endParaRPr>
        </a:p>
      </dgm:t>
    </dgm:pt>
    <dgm:pt modelId="{D73D21A2-C91C-492D-87B6-CAEEA3616325}">
      <dgm:prSet phldrT="[Text]" custT="1"/>
      <dgm:spPr>
        <a:ln>
          <a:solidFill>
            <a:schemeClr val="bg1"/>
          </a:solidFill>
        </a:ln>
      </dgm:spPr>
      <dgm:t>
        <a:bodyPr/>
        <a:lstStyle/>
        <a:p>
          <a:r>
            <a:rPr lang="en-US" sz="1400" b="1" dirty="0">
              <a:effectLst>
                <a:outerShdw blurRad="38100" dist="38100" dir="2700000" algn="tl">
                  <a:srgbClr val="000000">
                    <a:alpha val="43137"/>
                  </a:srgbClr>
                </a:outerShdw>
              </a:effectLst>
            </a:rPr>
            <a:t>Availability</a:t>
          </a:r>
        </a:p>
      </dgm:t>
    </dgm:pt>
    <dgm:pt modelId="{470D5AC6-ED41-4D55-97F5-A676156DAEA6}" type="parTrans" cxnId="{0EA0E83F-92B0-4639-8704-26F7070FFFC4}">
      <dgm:prSet/>
      <dgm:spPr/>
      <dgm:t>
        <a:bodyPr/>
        <a:lstStyle/>
        <a:p>
          <a:endParaRPr lang="en-US" sz="1800" b="1">
            <a:solidFill>
              <a:schemeClr val="tx1"/>
            </a:solidFill>
            <a:effectLst>
              <a:outerShdw blurRad="38100" dist="38100" dir="2700000" algn="tl">
                <a:srgbClr val="000000">
                  <a:alpha val="43137"/>
                </a:srgbClr>
              </a:outerShdw>
            </a:effectLst>
          </a:endParaRPr>
        </a:p>
      </dgm:t>
    </dgm:pt>
    <dgm:pt modelId="{1BF03E4E-CCE8-4A7F-9591-89332BEE56FC}" type="sibTrans" cxnId="{0EA0E83F-92B0-4639-8704-26F7070FFFC4}">
      <dgm:prSet/>
      <dgm:spPr/>
      <dgm:t>
        <a:bodyPr/>
        <a:lstStyle/>
        <a:p>
          <a:endParaRPr lang="en-US" sz="1800" b="1">
            <a:solidFill>
              <a:schemeClr val="tx1"/>
            </a:solidFill>
            <a:effectLst>
              <a:outerShdw blurRad="38100" dist="38100" dir="2700000" algn="tl">
                <a:srgbClr val="000000">
                  <a:alpha val="43137"/>
                </a:srgbClr>
              </a:outerShdw>
            </a:effectLst>
          </a:endParaRPr>
        </a:p>
      </dgm:t>
    </dgm:pt>
    <dgm:pt modelId="{BA491ACC-D2CC-4EC6-B884-EA154144DADF}">
      <dgm:prSet phldrT="[Text]" custT="1"/>
      <dgm:spPr>
        <a:solidFill>
          <a:schemeClr val="bg1"/>
        </a:solidFill>
        <a:ln>
          <a:solidFill>
            <a:schemeClr val="bg1"/>
          </a:solidFill>
        </a:ln>
      </dgm:spPr>
      <dgm:t>
        <a:bodyPr/>
        <a:lstStyle/>
        <a:p>
          <a:r>
            <a:rPr lang="en-US" sz="1400" b="1" dirty="0">
              <a:effectLst>
                <a:outerShdw blurRad="38100" dist="38100" dir="2700000" algn="tl">
                  <a:srgbClr val="000000">
                    <a:alpha val="43137"/>
                  </a:srgbClr>
                </a:outerShdw>
              </a:effectLst>
            </a:rPr>
            <a:t> </a:t>
          </a:r>
        </a:p>
      </dgm:t>
    </dgm:pt>
    <dgm:pt modelId="{EAF377FD-5F59-45D6-896A-F9FA10DC261F}" type="sibTrans" cxnId="{755EC4B7-0F8F-42B0-9D28-02AC79EFF81A}">
      <dgm:prSet/>
      <dgm:spPr/>
      <dgm:t>
        <a:bodyPr/>
        <a:lstStyle/>
        <a:p>
          <a:endParaRPr lang="en-US" sz="1800" b="1">
            <a:solidFill>
              <a:schemeClr val="tx1"/>
            </a:solidFill>
            <a:effectLst>
              <a:outerShdw blurRad="38100" dist="38100" dir="2700000" algn="tl">
                <a:srgbClr val="000000">
                  <a:alpha val="43137"/>
                </a:srgbClr>
              </a:outerShdw>
            </a:effectLst>
          </a:endParaRPr>
        </a:p>
      </dgm:t>
    </dgm:pt>
    <dgm:pt modelId="{521DB060-349A-4B30-82CD-AC8A0B7E8594}" type="parTrans" cxnId="{755EC4B7-0F8F-42B0-9D28-02AC79EFF81A}">
      <dgm:prSet/>
      <dgm:spPr/>
      <dgm:t>
        <a:bodyPr/>
        <a:lstStyle/>
        <a:p>
          <a:endParaRPr lang="en-US" sz="1800" b="1">
            <a:solidFill>
              <a:schemeClr val="tx1"/>
            </a:solidFill>
            <a:effectLst>
              <a:outerShdw blurRad="38100" dist="38100" dir="2700000" algn="tl">
                <a:srgbClr val="000000">
                  <a:alpha val="43137"/>
                </a:srgbClr>
              </a:outerShdw>
            </a:effectLst>
          </a:endParaRPr>
        </a:p>
      </dgm:t>
    </dgm:pt>
    <dgm:pt modelId="{6EC7094F-20A9-4AB2-B846-1F45BB8FA0F0}" type="pres">
      <dgm:prSet presAssocID="{04362D33-DE07-4F0A-AAC3-3796F8EBEFFF}" presName="compositeShape" presStyleCnt="0">
        <dgm:presLayoutVars>
          <dgm:chMax val="9"/>
          <dgm:dir/>
          <dgm:resizeHandles val="exact"/>
        </dgm:presLayoutVars>
      </dgm:prSet>
      <dgm:spPr/>
    </dgm:pt>
    <dgm:pt modelId="{B200927C-364A-4062-8DCC-F3C1A6EE65FC}" type="pres">
      <dgm:prSet presAssocID="{04362D33-DE07-4F0A-AAC3-3796F8EBEFFF}" presName="triangle1" presStyleLbl="node1" presStyleIdx="0" presStyleCnt="4">
        <dgm:presLayoutVars>
          <dgm:bulletEnabled val="1"/>
        </dgm:presLayoutVars>
      </dgm:prSet>
      <dgm:spPr/>
    </dgm:pt>
    <dgm:pt modelId="{52069A14-C93B-4F80-95CD-247F037A6E30}" type="pres">
      <dgm:prSet presAssocID="{04362D33-DE07-4F0A-AAC3-3796F8EBEFFF}" presName="triangle2" presStyleLbl="node1" presStyleIdx="1" presStyleCnt="4">
        <dgm:presLayoutVars>
          <dgm:bulletEnabled val="1"/>
        </dgm:presLayoutVars>
      </dgm:prSet>
      <dgm:spPr/>
    </dgm:pt>
    <dgm:pt modelId="{A7B9FA2C-D294-4900-9194-1DACA36221C9}" type="pres">
      <dgm:prSet presAssocID="{04362D33-DE07-4F0A-AAC3-3796F8EBEFFF}" presName="triangle3" presStyleLbl="node1" presStyleIdx="2" presStyleCnt="4">
        <dgm:presLayoutVars>
          <dgm:bulletEnabled val="1"/>
        </dgm:presLayoutVars>
      </dgm:prSet>
      <dgm:spPr/>
    </dgm:pt>
    <dgm:pt modelId="{F8ADF3DD-7D58-41B1-B762-EDF7B9DD2E3F}" type="pres">
      <dgm:prSet presAssocID="{04362D33-DE07-4F0A-AAC3-3796F8EBEFFF}" presName="triangle4" presStyleLbl="node1" presStyleIdx="3" presStyleCnt="4">
        <dgm:presLayoutVars>
          <dgm:bulletEnabled val="1"/>
        </dgm:presLayoutVars>
      </dgm:prSet>
      <dgm:spPr/>
    </dgm:pt>
  </dgm:ptLst>
  <dgm:cxnLst>
    <dgm:cxn modelId="{F3830704-D99B-453B-AFF5-2ECF00B4430A}" srcId="{04362D33-DE07-4F0A-AAC3-3796F8EBEFFF}" destId="{6C5CB597-3095-4B8F-8EA6-D3AA637A7CE7}" srcOrd="1" destOrd="0" parTransId="{0859A8D1-9C00-43EC-95B7-8FB2FF6B9B30}" sibTransId="{72DF9908-03C0-448C-B443-0651F452B06A}"/>
    <dgm:cxn modelId="{305C3328-CA74-4893-B624-DFB65F9EEC30}" type="presOf" srcId="{D73D21A2-C91C-492D-87B6-CAEEA3616325}" destId="{F8ADF3DD-7D58-41B1-B762-EDF7B9DD2E3F}" srcOrd="0" destOrd="0" presId="urn:microsoft.com/office/officeart/2005/8/layout/pyramid4"/>
    <dgm:cxn modelId="{877C752B-1577-4675-9BB3-7517267DB607}" type="presOf" srcId="{6C5CB597-3095-4B8F-8EA6-D3AA637A7CE7}" destId="{52069A14-C93B-4F80-95CD-247F037A6E30}" srcOrd="0" destOrd="0" presId="urn:microsoft.com/office/officeart/2005/8/layout/pyramid4"/>
    <dgm:cxn modelId="{A5DAFA2D-2F75-4353-A797-A87F45186BC6}" type="presOf" srcId="{BA491ACC-D2CC-4EC6-B884-EA154144DADF}" destId="{A7B9FA2C-D294-4900-9194-1DACA36221C9}" srcOrd="0" destOrd="0" presId="urn:microsoft.com/office/officeart/2005/8/layout/pyramid4"/>
    <dgm:cxn modelId="{0EA0E83F-92B0-4639-8704-26F7070FFFC4}" srcId="{04362D33-DE07-4F0A-AAC3-3796F8EBEFFF}" destId="{D73D21A2-C91C-492D-87B6-CAEEA3616325}" srcOrd="3" destOrd="0" parTransId="{470D5AC6-ED41-4D55-97F5-A676156DAEA6}" sibTransId="{1BF03E4E-CCE8-4A7F-9591-89332BEE56FC}"/>
    <dgm:cxn modelId="{8309D398-30CA-4313-99A2-039C094ABAB9}" type="presOf" srcId="{04362D33-DE07-4F0A-AAC3-3796F8EBEFFF}" destId="{6EC7094F-20A9-4AB2-B846-1F45BB8FA0F0}" srcOrd="0" destOrd="0" presId="urn:microsoft.com/office/officeart/2005/8/layout/pyramid4"/>
    <dgm:cxn modelId="{78211EA5-013D-44B9-88D6-C306EED7CBBE}" srcId="{04362D33-DE07-4F0A-AAC3-3796F8EBEFFF}" destId="{347D80A5-AEEF-430C-8BA3-891787BC8B1F}" srcOrd="0" destOrd="0" parTransId="{539C9D6C-E163-4C55-B8E7-A223C6052CA8}" sibTransId="{8D4AC304-A6CD-48F1-8474-EBDC4B24E350}"/>
    <dgm:cxn modelId="{755EC4B7-0F8F-42B0-9D28-02AC79EFF81A}" srcId="{04362D33-DE07-4F0A-AAC3-3796F8EBEFFF}" destId="{BA491ACC-D2CC-4EC6-B884-EA154144DADF}" srcOrd="2" destOrd="0" parTransId="{521DB060-349A-4B30-82CD-AC8A0B7E8594}" sibTransId="{EAF377FD-5F59-45D6-896A-F9FA10DC261F}"/>
    <dgm:cxn modelId="{A585A2CC-1692-4B7E-A6EA-A15A02146AB5}" type="presOf" srcId="{347D80A5-AEEF-430C-8BA3-891787BC8B1F}" destId="{B200927C-364A-4062-8DCC-F3C1A6EE65FC}" srcOrd="0" destOrd="0" presId="urn:microsoft.com/office/officeart/2005/8/layout/pyramid4"/>
    <dgm:cxn modelId="{70FB63BE-9A0E-4A68-B998-EEA54A66AC4F}" type="presParOf" srcId="{6EC7094F-20A9-4AB2-B846-1F45BB8FA0F0}" destId="{B200927C-364A-4062-8DCC-F3C1A6EE65FC}" srcOrd="0" destOrd="0" presId="urn:microsoft.com/office/officeart/2005/8/layout/pyramid4"/>
    <dgm:cxn modelId="{AC81D303-F292-41F9-9BF4-68DFEC46ED97}" type="presParOf" srcId="{6EC7094F-20A9-4AB2-B846-1F45BB8FA0F0}" destId="{52069A14-C93B-4F80-95CD-247F037A6E30}" srcOrd="1" destOrd="0" presId="urn:microsoft.com/office/officeart/2005/8/layout/pyramid4"/>
    <dgm:cxn modelId="{DAEC87EC-77FD-4507-91D3-623D1C225397}" type="presParOf" srcId="{6EC7094F-20A9-4AB2-B846-1F45BB8FA0F0}" destId="{A7B9FA2C-D294-4900-9194-1DACA36221C9}" srcOrd="2" destOrd="0" presId="urn:microsoft.com/office/officeart/2005/8/layout/pyramid4"/>
    <dgm:cxn modelId="{5F33C061-D4C9-4C83-B4F3-5522B3B79D43}" type="presParOf" srcId="{6EC7094F-20A9-4AB2-B846-1F45BB8FA0F0}" destId="{F8ADF3DD-7D58-41B1-B762-EDF7B9DD2E3F}" srcOrd="3" destOrd="0" presId="urn:microsoft.com/office/officeart/2005/8/layout/pyramid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2CAAF0-91C1-4C70-8A47-485FEE6AA555}" type="doc">
      <dgm:prSet loTypeId="urn:microsoft.com/office/officeart/2005/8/layout/cycle2" loCatId="cycle" qsTypeId="urn:microsoft.com/office/officeart/2005/8/quickstyle/3d1" qsCatId="3D" csTypeId="urn:microsoft.com/office/officeart/2005/8/colors/accent1_2" csCatId="accent1" phldr="1"/>
      <dgm:spPr/>
      <dgm:t>
        <a:bodyPr/>
        <a:lstStyle/>
        <a:p>
          <a:endParaRPr lang="en-US"/>
        </a:p>
      </dgm:t>
    </dgm:pt>
    <dgm:pt modelId="{C43E480D-4BB1-4105-9581-5ACF3BF50BF4}">
      <dgm:prSet phldrT="[Text]"/>
      <dgm:spPr/>
      <dgm:t>
        <a:bodyPr/>
        <a:lstStyle/>
        <a:p>
          <a:r>
            <a:rPr lang="en-US" dirty="0"/>
            <a:t>Plan</a:t>
          </a:r>
        </a:p>
      </dgm:t>
    </dgm:pt>
    <dgm:pt modelId="{FB6F0327-896A-400C-B5A1-53B4652601DA}" type="parTrans" cxnId="{BAECAAC3-C8BB-4C18-B47A-F914FAB31AE3}">
      <dgm:prSet/>
      <dgm:spPr/>
      <dgm:t>
        <a:bodyPr/>
        <a:lstStyle/>
        <a:p>
          <a:endParaRPr lang="en-US"/>
        </a:p>
      </dgm:t>
    </dgm:pt>
    <dgm:pt modelId="{3B9B4DF4-5463-492A-A0A3-A6DBD3AA2DB1}" type="sibTrans" cxnId="{BAECAAC3-C8BB-4C18-B47A-F914FAB31AE3}">
      <dgm:prSet/>
      <dgm:spPr/>
      <dgm:t>
        <a:bodyPr/>
        <a:lstStyle/>
        <a:p>
          <a:endParaRPr lang="en-US"/>
        </a:p>
      </dgm:t>
    </dgm:pt>
    <dgm:pt modelId="{021A70E8-5508-4C6D-85C8-2E547880E16B}">
      <dgm:prSet phldrT="[Text]"/>
      <dgm:spPr/>
      <dgm:t>
        <a:bodyPr/>
        <a:lstStyle/>
        <a:p>
          <a:r>
            <a:rPr lang="en-US" dirty="0"/>
            <a:t>Track</a:t>
          </a:r>
        </a:p>
      </dgm:t>
    </dgm:pt>
    <dgm:pt modelId="{0074ED8E-254B-4C44-8457-D23162701505}" type="parTrans" cxnId="{5B4F3705-DB6F-43C0-B306-4E65121FBE4C}">
      <dgm:prSet/>
      <dgm:spPr/>
      <dgm:t>
        <a:bodyPr/>
        <a:lstStyle/>
        <a:p>
          <a:endParaRPr lang="en-US"/>
        </a:p>
      </dgm:t>
    </dgm:pt>
    <dgm:pt modelId="{3EFC8571-AD3A-4EA0-B2BC-EADCDC7F9709}" type="sibTrans" cxnId="{5B4F3705-DB6F-43C0-B306-4E65121FBE4C}">
      <dgm:prSet/>
      <dgm:spPr/>
      <dgm:t>
        <a:bodyPr/>
        <a:lstStyle/>
        <a:p>
          <a:endParaRPr lang="en-US"/>
        </a:p>
      </dgm:t>
    </dgm:pt>
    <dgm:pt modelId="{3152ABDC-12F1-408A-92C6-1E6A9EC47C6D}">
      <dgm:prSet phldrT="[Text]"/>
      <dgm:spPr/>
      <dgm:t>
        <a:bodyPr/>
        <a:lstStyle/>
        <a:p>
          <a:r>
            <a:rPr lang="en-US" dirty="0"/>
            <a:t>Reduce</a:t>
          </a:r>
        </a:p>
      </dgm:t>
    </dgm:pt>
    <dgm:pt modelId="{A206DA8C-4544-4E8E-A986-E1B37A8DEE5F}" type="parTrans" cxnId="{83536727-1470-4BD6-8F9B-437EE7BB44B1}">
      <dgm:prSet/>
      <dgm:spPr/>
      <dgm:t>
        <a:bodyPr/>
        <a:lstStyle/>
        <a:p>
          <a:endParaRPr lang="en-US"/>
        </a:p>
      </dgm:t>
    </dgm:pt>
    <dgm:pt modelId="{9630764F-0A73-4AAF-B74C-16AD89A3360E}" type="sibTrans" cxnId="{83536727-1470-4BD6-8F9B-437EE7BB44B1}">
      <dgm:prSet/>
      <dgm:spPr/>
      <dgm:t>
        <a:bodyPr/>
        <a:lstStyle/>
        <a:p>
          <a:endParaRPr lang="en-US"/>
        </a:p>
      </dgm:t>
    </dgm:pt>
    <dgm:pt modelId="{347FCAD7-1D54-40B6-A536-A8DC8F98CAB0}">
      <dgm:prSet phldrT="[Text]"/>
      <dgm:spPr/>
      <dgm:t>
        <a:bodyPr/>
        <a:lstStyle/>
        <a:p>
          <a:r>
            <a:rPr lang="en-US" dirty="0"/>
            <a:t>Optimize</a:t>
          </a:r>
        </a:p>
      </dgm:t>
    </dgm:pt>
    <dgm:pt modelId="{5890CB60-B5E6-48CB-B8CE-74B4415918D1}" type="parTrans" cxnId="{E391A698-7F50-41F3-9D88-264EFEA65642}">
      <dgm:prSet/>
      <dgm:spPr/>
      <dgm:t>
        <a:bodyPr/>
        <a:lstStyle/>
        <a:p>
          <a:endParaRPr lang="en-US"/>
        </a:p>
      </dgm:t>
    </dgm:pt>
    <dgm:pt modelId="{A9ABDF49-CD59-4F42-9300-527514B79764}" type="sibTrans" cxnId="{E391A698-7F50-41F3-9D88-264EFEA65642}">
      <dgm:prSet/>
      <dgm:spPr/>
      <dgm:t>
        <a:bodyPr/>
        <a:lstStyle/>
        <a:p>
          <a:endParaRPr lang="en-US"/>
        </a:p>
      </dgm:t>
    </dgm:pt>
    <dgm:pt modelId="{07930B68-22DF-444A-B3D8-002EC3916E06}">
      <dgm:prSet phldrT="[Text]"/>
      <dgm:spPr/>
      <dgm:t>
        <a:bodyPr/>
        <a:lstStyle/>
        <a:p>
          <a:r>
            <a:rPr lang="en-US" dirty="0"/>
            <a:t>Monitor</a:t>
          </a:r>
        </a:p>
      </dgm:t>
    </dgm:pt>
    <dgm:pt modelId="{56948E3F-9EDC-4999-91ED-588FAC5666D4}" type="parTrans" cxnId="{B4E4BC30-5AF8-4159-B3AB-6E7A3EB4FE60}">
      <dgm:prSet/>
      <dgm:spPr/>
      <dgm:t>
        <a:bodyPr/>
        <a:lstStyle/>
        <a:p>
          <a:endParaRPr lang="en-US"/>
        </a:p>
      </dgm:t>
    </dgm:pt>
    <dgm:pt modelId="{81C4247A-D51E-483D-8E83-64C0D64EC8A1}" type="sibTrans" cxnId="{B4E4BC30-5AF8-4159-B3AB-6E7A3EB4FE60}">
      <dgm:prSet/>
      <dgm:spPr/>
      <dgm:t>
        <a:bodyPr/>
        <a:lstStyle/>
        <a:p>
          <a:endParaRPr lang="en-US"/>
        </a:p>
      </dgm:t>
    </dgm:pt>
    <dgm:pt modelId="{0CA128F7-0232-4B57-AA7A-6A91DAE8AB49}" type="pres">
      <dgm:prSet presAssocID="{542CAAF0-91C1-4C70-8A47-485FEE6AA555}" presName="cycle" presStyleCnt="0">
        <dgm:presLayoutVars>
          <dgm:dir/>
          <dgm:resizeHandles val="exact"/>
        </dgm:presLayoutVars>
      </dgm:prSet>
      <dgm:spPr/>
    </dgm:pt>
    <dgm:pt modelId="{DC015F5A-3BC6-434C-9ABC-107E37E0B884}" type="pres">
      <dgm:prSet presAssocID="{C43E480D-4BB1-4105-9581-5ACF3BF50BF4}" presName="node" presStyleLbl="node1" presStyleIdx="0" presStyleCnt="5">
        <dgm:presLayoutVars>
          <dgm:bulletEnabled val="1"/>
        </dgm:presLayoutVars>
      </dgm:prSet>
      <dgm:spPr/>
    </dgm:pt>
    <dgm:pt modelId="{A925F3A8-8951-4F3E-88C1-5ED233D0AFD5}" type="pres">
      <dgm:prSet presAssocID="{3B9B4DF4-5463-492A-A0A3-A6DBD3AA2DB1}" presName="sibTrans" presStyleLbl="sibTrans2D1" presStyleIdx="0" presStyleCnt="5"/>
      <dgm:spPr/>
    </dgm:pt>
    <dgm:pt modelId="{036E7156-BA1D-4A29-8E0F-FA0139DFF71E}" type="pres">
      <dgm:prSet presAssocID="{3B9B4DF4-5463-492A-A0A3-A6DBD3AA2DB1}" presName="connectorText" presStyleLbl="sibTrans2D1" presStyleIdx="0" presStyleCnt="5"/>
      <dgm:spPr/>
    </dgm:pt>
    <dgm:pt modelId="{108C5737-3A21-4C11-83FE-3D53E5C4982E}" type="pres">
      <dgm:prSet presAssocID="{021A70E8-5508-4C6D-85C8-2E547880E16B}" presName="node" presStyleLbl="node1" presStyleIdx="1" presStyleCnt="5">
        <dgm:presLayoutVars>
          <dgm:bulletEnabled val="1"/>
        </dgm:presLayoutVars>
      </dgm:prSet>
      <dgm:spPr/>
    </dgm:pt>
    <dgm:pt modelId="{9DBB5C8E-B2FC-4285-93A0-C91E294461DB}" type="pres">
      <dgm:prSet presAssocID="{3EFC8571-AD3A-4EA0-B2BC-EADCDC7F9709}" presName="sibTrans" presStyleLbl="sibTrans2D1" presStyleIdx="1" presStyleCnt="5"/>
      <dgm:spPr/>
    </dgm:pt>
    <dgm:pt modelId="{419BC278-5BF6-4654-91EF-9AACDBDA4C43}" type="pres">
      <dgm:prSet presAssocID="{3EFC8571-AD3A-4EA0-B2BC-EADCDC7F9709}" presName="connectorText" presStyleLbl="sibTrans2D1" presStyleIdx="1" presStyleCnt="5"/>
      <dgm:spPr/>
    </dgm:pt>
    <dgm:pt modelId="{37643208-947C-41E1-91B9-F05BDC459BCA}" type="pres">
      <dgm:prSet presAssocID="{3152ABDC-12F1-408A-92C6-1E6A9EC47C6D}" presName="node" presStyleLbl="node1" presStyleIdx="2" presStyleCnt="5">
        <dgm:presLayoutVars>
          <dgm:bulletEnabled val="1"/>
        </dgm:presLayoutVars>
      </dgm:prSet>
      <dgm:spPr/>
    </dgm:pt>
    <dgm:pt modelId="{441B139F-7D21-4EF7-9F1D-1B878CE977DA}" type="pres">
      <dgm:prSet presAssocID="{9630764F-0A73-4AAF-B74C-16AD89A3360E}" presName="sibTrans" presStyleLbl="sibTrans2D1" presStyleIdx="2" presStyleCnt="5"/>
      <dgm:spPr/>
    </dgm:pt>
    <dgm:pt modelId="{E422BF66-9132-43C4-969D-C9866BDA8174}" type="pres">
      <dgm:prSet presAssocID="{9630764F-0A73-4AAF-B74C-16AD89A3360E}" presName="connectorText" presStyleLbl="sibTrans2D1" presStyleIdx="2" presStyleCnt="5"/>
      <dgm:spPr/>
    </dgm:pt>
    <dgm:pt modelId="{580755F2-E0F5-4B39-A521-3C62DB9205D1}" type="pres">
      <dgm:prSet presAssocID="{347FCAD7-1D54-40B6-A536-A8DC8F98CAB0}" presName="node" presStyleLbl="node1" presStyleIdx="3" presStyleCnt="5">
        <dgm:presLayoutVars>
          <dgm:bulletEnabled val="1"/>
        </dgm:presLayoutVars>
      </dgm:prSet>
      <dgm:spPr/>
    </dgm:pt>
    <dgm:pt modelId="{54B2A0C3-9860-4706-B7C1-6906E60769BE}" type="pres">
      <dgm:prSet presAssocID="{A9ABDF49-CD59-4F42-9300-527514B79764}" presName="sibTrans" presStyleLbl="sibTrans2D1" presStyleIdx="3" presStyleCnt="5"/>
      <dgm:spPr/>
    </dgm:pt>
    <dgm:pt modelId="{AA9A63C8-3054-4DB9-944D-04B6CC062E6F}" type="pres">
      <dgm:prSet presAssocID="{A9ABDF49-CD59-4F42-9300-527514B79764}" presName="connectorText" presStyleLbl="sibTrans2D1" presStyleIdx="3" presStyleCnt="5"/>
      <dgm:spPr/>
    </dgm:pt>
    <dgm:pt modelId="{09D0E19C-CF25-4C8B-8144-D7C80C82A28E}" type="pres">
      <dgm:prSet presAssocID="{07930B68-22DF-444A-B3D8-002EC3916E06}" presName="node" presStyleLbl="node1" presStyleIdx="4" presStyleCnt="5">
        <dgm:presLayoutVars>
          <dgm:bulletEnabled val="1"/>
        </dgm:presLayoutVars>
      </dgm:prSet>
      <dgm:spPr/>
    </dgm:pt>
    <dgm:pt modelId="{83F1A80D-7FAE-4C7B-8727-4FE777150C59}" type="pres">
      <dgm:prSet presAssocID="{81C4247A-D51E-483D-8E83-64C0D64EC8A1}" presName="sibTrans" presStyleLbl="sibTrans2D1" presStyleIdx="4" presStyleCnt="5"/>
      <dgm:spPr/>
    </dgm:pt>
    <dgm:pt modelId="{9BB809BD-238B-4DAF-949D-64C57F910406}" type="pres">
      <dgm:prSet presAssocID="{81C4247A-D51E-483D-8E83-64C0D64EC8A1}" presName="connectorText" presStyleLbl="sibTrans2D1" presStyleIdx="4" presStyleCnt="5"/>
      <dgm:spPr/>
    </dgm:pt>
  </dgm:ptLst>
  <dgm:cxnLst>
    <dgm:cxn modelId="{5B4F3705-DB6F-43C0-B306-4E65121FBE4C}" srcId="{542CAAF0-91C1-4C70-8A47-485FEE6AA555}" destId="{021A70E8-5508-4C6D-85C8-2E547880E16B}" srcOrd="1" destOrd="0" parTransId="{0074ED8E-254B-4C44-8457-D23162701505}" sibTransId="{3EFC8571-AD3A-4EA0-B2BC-EADCDC7F9709}"/>
    <dgm:cxn modelId="{3EE9171C-9176-4AC7-8518-660D94E88845}" type="presOf" srcId="{3B9B4DF4-5463-492A-A0A3-A6DBD3AA2DB1}" destId="{A925F3A8-8951-4F3E-88C1-5ED233D0AFD5}" srcOrd="0" destOrd="0" presId="urn:microsoft.com/office/officeart/2005/8/layout/cycle2"/>
    <dgm:cxn modelId="{CBBFEE1C-2960-40AF-AA6A-DC1BB1A8128F}" type="presOf" srcId="{9630764F-0A73-4AAF-B74C-16AD89A3360E}" destId="{441B139F-7D21-4EF7-9F1D-1B878CE977DA}" srcOrd="0" destOrd="0" presId="urn:microsoft.com/office/officeart/2005/8/layout/cycle2"/>
    <dgm:cxn modelId="{35149022-026B-4EF8-BD1F-46B06E58629A}" type="presOf" srcId="{347FCAD7-1D54-40B6-A536-A8DC8F98CAB0}" destId="{580755F2-E0F5-4B39-A521-3C62DB9205D1}" srcOrd="0" destOrd="0" presId="urn:microsoft.com/office/officeart/2005/8/layout/cycle2"/>
    <dgm:cxn modelId="{83536727-1470-4BD6-8F9B-437EE7BB44B1}" srcId="{542CAAF0-91C1-4C70-8A47-485FEE6AA555}" destId="{3152ABDC-12F1-408A-92C6-1E6A9EC47C6D}" srcOrd="2" destOrd="0" parTransId="{A206DA8C-4544-4E8E-A986-E1B37A8DEE5F}" sibTransId="{9630764F-0A73-4AAF-B74C-16AD89A3360E}"/>
    <dgm:cxn modelId="{D1B2622E-087F-42CA-A83B-138BC1592D60}" type="presOf" srcId="{81C4247A-D51E-483D-8E83-64C0D64EC8A1}" destId="{9BB809BD-238B-4DAF-949D-64C57F910406}" srcOrd="1" destOrd="0" presId="urn:microsoft.com/office/officeart/2005/8/layout/cycle2"/>
    <dgm:cxn modelId="{B4E4BC30-5AF8-4159-B3AB-6E7A3EB4FE60}" srcId="{542CAAF0-91C1-4C70-8A47-485FEE6AA555}" destId="{07930B68-22DF-444A-B3D8-002EC3916E06}" srcOrd="4" destOrd="0" parTransId="{56948E3F-9EDC-4999-91ED-588FAC5666D4}" sibTransId="{81C4247A-D51E-483D-8E83-64C0D64EC8A1}"/>
    <dgm:cxn modelId="{5A908C38-D7F8-4BDF-9CA1-9F65476F12E1}" type="presOf" srcId="{A9ABDF49-CD59-4F42-9300-527514B79764}" destId="{54B2A0C3-9860-4706-B7C1-6906E60769BE}" srcOrd="0" destOrd="0" presId="urn:microsoft.com/office/officeart/2005/8/layout/cycle2"/>
    <dgm:cxn modelId="{A6B32452-64B6-4196-A658-8C2C1AB05A04}" type="presOf" srcId="{3EFC8571-AD3A-4EA0-B2BC-EADCDC7F9709}" destId="{9DBB5C8E-B2FC-4285-93A0-C91E294461DB}" srcOrd="0" destOrd="0" presId="urn:microsoft.com/office/officeart/2005/8/layout/cycle2"/>
    <dgm:cxn modelId="{CAF3F974-AA0E-4078-B372-F149F95C5D58}" type="presOf" srcId="{A9ABDF49-CD59-4F42-9300-527514B79764}" destId="{AA9A63C8-3054-4DB9-944D-04B6CC062E6F}" srcOrd="1" destOrd="0" presId="urn:microsoft.com/office/officeart/2005/8/layout/cycle2"/>
    <dgm:cxn modelId="{2B220996-75A1-4FDE-9678-9F801D9003B4}" type="presOf" srcId="{C43E480D-4BB1-4105-9581-5ACF3BF50BF4}" destId="{DC015F5A-3BC6-434C-9ABC-107E37E0B884}" srcOrd="0" destOrd="0" presId="urn:microsoft.com/office/officeart/2005/8/layout/cycle2"/>
    <dgm:cxn modelId="{E391A698-7F50-41F3-9D88-264EFEA65642}" srcId="{542CAAF0-91C1-4C70-8A47-485FEE6AA555}" destId="{347FCAD7-1D54-40B6-A536-A8DC8F98CAB0}" srcOrd="3" destOrd="0" parTransId="{5890CB60-B5E6-48CB-B8CE-74B4415918D1}" sibTransId="{A9ABDF49-CD59-4F42-9300-527514B79764}"/>
    <dgm:cxn modelId="{B1D369A8-67F8-4FE9-B070-91C3C497C074}" type="presOf" srcId="{07930B68-22DF-444A-B3D8-002EC3916E06}" destId="{09D0E19C-CF25-4C8B-8144-D7C80C82A28E}" srcOrd="0" destOrd="0" presId="urn:microsoft.com/office/officeart/2005/8/layout/cycle2"/>
    <dgm:cxn modelId="{BAECAAC3-C8BB-4C18-B47A-F914FAB31AE3}" srcId="{542CAAF0-91C1-4C70-8A47-485FEE6AA555}" destId="{C43E480D-4BB1-4105-9581-5ACF3BF50BF4}" srcOrd="0" destOrd="0" parTransId="{FB6F0327-896A-400C-B5A1-53B4652601DA}" sibTransId="{3B9B4DF4-5463-492A-A0A3-A6DBD3AA2DB1}"/>
    <dgm:cxn modelId="{32816CCC-C07C-4B94-9A83-F0FE2C929255}" type="presOf" srcId="{3152ABDC-12F1-408A-92C6-1E6A9EC47C6D}" destId="{37643208-947C-41E1-91B9-F05BDC459BCA}" srcOrd="0" destOrd="0" presId="urn:microsoft.com/office/officeart/2005/8/layout/cycle2"/>
    <dgm:cxn modelId="{EB4DE3D1-FD5F-42C2-91B5-D2B9B0684876}" type="presOf" srcId="{3EFC8571-AD3A-4EA0-B2BC-EADCDC7F9709}" destId="{419BC278-5BF6-4654-91EF-9AACDBDA4C43}" srcOrd="1" destOrd="0" presId="urn:microsoft.com/office/officeart/2005/8/layout/cycle2"/>
    <dgm:cxn modelId="{B75DA2D2-5F4F-4D6F-AB5C-F0E9DB5E5DBD}" type="presOf" srcId="{81C4247A-D51E-483D-8E83-64C0D64EC8A1}" destId="{83F1A80D-7FAE-4C7B-8727-4FE777150C59}" srcOrd="0" destOrd="0" presId="urn:microsoft.com/office/officeart/2005/8/layout/cycle2"/>
    <dgm:cxn modelId="{3DC91ED8-911D-464D-B628-7E844CBC6EA3}" type="presOf" srcId="{021A70E8-5508-4C6D-85C8-2E547880E16B}" destId="{108C5737-3A21-4C11-83FE-3D53E5C4982E}" srcOrd="0" destOrd="0" presId="urn:microsoft.com/office/officeart/2005/8/layout/cycle2"/>
    <dgm:cxn modelId="{8C329FE4-4C77-4615-9D0B-1C9C31C87608}" type="presOf" srcId="{542CAAF0-91C1-4C70-8A47-485FEE6AA555}" destId="{0CA128F7-0232-4B57-AA7A-6A91DAE8AB49}" srcOrd="0" destOrd="0" presId="urn:microsoft.com/office/officeart/2005/8/layout/cycle2"/>
    <dgm:cxn modelId="{CBD055ED-0016-49DF-AACE-81933B28B2EF}" type="presOf" srcId="{9630764F-0A73-4AAF-B74C-16AD89A3360E}" destId="{E422BF66-9132-43C4-969D-C9866BDA8174}" srcOrd="1" destOrd="0" presId="urn:microsoft.com/office/officeart/2005/8/layout/cycle2"/>
    <dgm:cxn modelId="{5869D7F5-D805-4B87-99E9-8E3E9984B5E1}" type="presOf" srcId="{3B9B4DF4-5463-492A-A0A3-A6DBD3AA2DB1}" destId="{036E7156-BA1D-4A29-8E0F-FA0139DFF71E}" srcOrd="1" destOrd="0" presId="urn:microsoft.com/office/officeart/2005/8/layout/cycle2"/>
    <dgm:cxn modelId="{73CE93A6-F293-461F-8310-99BB7D3B5093}" type="presParOf" srcId="{0CA128F7-0232-4B57-AA7A-6A91DAE8AB49}" destId="{DC015F5A-3BC6-434C-9ABC-107E37E0B884}" srcOrd="0" destOrd="0" presId="urn:microsoft.com/office/officeart/2005/8/layout/cycle2"/>
    <dgm:cxn modelId="{2EF831A9-7CE7-4A4F-AC0B-B04A191CA5FC}" type="presParOf" srcId="{0CA128F7-0232-4B57-AA7A-6A91DAE8AB49}" destId="{A925F3A8-8951-4F3E-88C1-5ED233D0AFD5}" srcOrd="1" destOrd="0" presId="urn:microsoft.com/office/officeart/2005/8/layout/cycle2"/>
    <dgm:cxn modelId="{D281B046-1DE5-43DD-A403-9E7C41DD13E9}" type="presParOf" srcId="{A925F3A8-8951-4F3E-88C1-5ED233D0AFD5}" destId="{036E7156-BA1D-4A29-8E0F-FA0139DFF71E}" srcOrd="0" destOrd="0" presId="urn:microsoft.com/office/officeart/2005/8/layout/cycle2"/>
    <dgm:cxn modelId="{65F23B34-383D-4BC7-97BF-3FA263285966}" type="presParOf" srcId="{0CA128F7-0232-4B57-AA7A-6A91DAE8AB49}" destId="{108C5737-3A21-4C11-83FE-3D53E5C4982E}" srcOrd="2" destOrd="0" presId="urn:microsoft.com/office/officeart/2005/8/layout/cycle2"/>
    <dgm:cxn modelId="{18434D78-D35C-4BDF-BEB3-1ABAA5C4E255}" type="presParOf" srcId="{0CA128F7-0232-4B57-AA7A-6A91DAE8AB49}" destId="{9DBB5C8E-B2FC-4285-93A0-C91E294461DB}" srcOrd="3" destOrd="0" presId="urn:microsoft.com/office/officeart/2005/8/layout/cycle2"/>
    <dgm:cxn modelId="{1BA4246A-AA46-4D56-B569-9E89FE1AA61B}" type="presParOf" srcId="{9DBB5C8E-B2FC-4285-93A0-C91E294461DB}" destId="{419BC278-5BF6-4654-91EF-9AACDBDA4C43}" srcOrd="0" destOrd="0" presId="urn:microsoft.com/office/officeart/2005/8/layout/cycle2"/>
    <dgm:cxn modelId="{8FE245C5-00FF-47DE-A376-A8EBFEA3D004}" type="presParOf" srcId="{0CA128F7-0232-4B57-AA7A-6A91DAE8AB49}" destId="{37643208-947C-41E1-91B9-F05BDC459BCA}" srcOrd="4" destOrd="0" presId="urn:microsoft.com/office/officeart/2005/8/layout/cycle2"/>
    <dgm:cxn modelId="{DD7CACAB-8C8E-471C-8747-3527524A6B79}" type="presParOf" srcId="{0CA128F7-0232-4B57-AA7A-6A91DAE8AB49}" destId="{441B139F-7D21-4EF7-9F1D-1B878CE977DA}" srcOrd="5" destOrd="0" presId="urn:microsoft.com/office/officeart/2005/8/layout/cycle2"/>
    <dgm:cxn modelId="{AFFDDAB8-E25E-49A2-A4A5-FD519EF49372}" type="presParOf" srcId="{441B139F-7D21-4EF7-9F1D-1B878CE977DA}" destId="{E422BF66-9132-43C4-969D-C9866BDA8174}" srcOrd="0" destOrd="0" presId="urn:microsoft.com/office/officeart/2005/8/layout/cycle2"/>
    <dgm:cxn modelId="{263908DA-C021-4993-ACB4-D6C773D6D949}" type="presParOf" srcId="{0CA128F7-0232-4B57-AA7A-6A91DAE8AB49}" destId="{580755F2-E0F5-4B39-A521-3C62DB9205D1}" srcOrd="6" destOrd="0" presId="urn:microsoft.com/office/officeart/2005/8/layout/cycle2"/>
    <dgm:cxn modelId="{651E4A14-1096-49FF-9D5C-7436137BC9DE}" type="presParOf" srcId="{0CA128F7-0232-4B57-AA7A-6A91DAE8AB49}" destId="{54B2A0C3-9860-4706-B7C1-6906E60769BE}" srcOrd="7" destOrd="0" presId="urn:microsoft.com/office/officeart/2005/8/layout/cycle2"/>
    <dgm:cxn modelId="{53CBC58E-AABF-4952-821D-C48B7D1E4502}" type="presParOf" srcId="{54B2A0C3-9860-4706-B7C1-6906E60769BE}" destId="{AA9A63C8-3054-4DB9-944D-04B6CC062E6F}" srcOrd="0" destOrd="0" presId="urn:microsoft.com/office/officeart/2005/8/layout/cycle2"/>
    <dgm:cxn modelId="{69DC728C-1B23-467E-B68E-B730D750029B}" type="presParOf" srcId="{0CA128F7-0232-4B57-AA7A-6A91DAE8AB49}" destId="{09D0E19C-CF25-4C8B-8144-D7C80C82A28E}" srcOrd="8" destOrd="0" presId="urn:microsoft.com/office/officeart/2005/8/layout/cycle2"/>
    <dgm:cxn modelId="{123946CC-4D11-45AE-8063-B82BE02C35AC}" type="presParOf" srcId="{0CA128F7-0232-4B57-AA7A-6A91DAE8AB49}" destId="{83F1A80D-7FAE-4C7B-8727-4FE777150C59}" srcOrd="9" destOrd="0" presId="urn:microsoft.com/office/officeart/2005/8/layout/cycle2"/>
    <dgm:cxn modelId="{A9B2D1C5-0DD9-4AE5-ADAE-64258B6FBD5B}" type="presParOf" srcId="{83F1A80D-7FAE-4C7B-8727-4FE777150C59}" destId="{9BB809BD-238B-4DAF-949D-64C57F9104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DC29B-A493-433B-853C-A14FFD4F2E8B}">
      <dsp:nvSpPr>
        <dsp:cNvPr id="0" name=""/>
        <dsp:cNvSpPr/>
      </dsp:nvSpPr>
      <dsp:spPr>
        <a:xfrm rot="5400000">
          <a:off x="3533410" y="-1357235"/>
          <a:ext cx="778332" cy="36918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CapEx to OpEx</a:t>
          </a:r>
          <a:endParaRPr lang="en-US" sz="1800" kern="1200" dirty="0"/>
        </a:p>
        <a:p>
          <a:pPr marL="171450" lvl="1" indent="-171450" algn="l" defTabSz="800100">
            <a:lnSpc>
              <a:spcPct val="90000"/>
            </a:lnSpc>
            <a:spcBef>
              <a:spcPct val="0"/>
            </a:spcBef>
            <a:spcAft>
              <a:spcPct val="15000"/>
            </a:spcAft>
            <a:buChar char="•"/>
          </a:pPr>
          <a:r>
            <a:rPr lang="en-US" sz="1800" kern="1200" dirty="0"/>
            <a:t>Improved cost transparency</a:t>
          </a:r>
        </a:p>
        <a:p>
          <a:pPr marL="171450" lvl="1" indent="-171450" algn="l" defTabSz="800100">
            <a:lnSpc>
              <a:spcPct val="90000"/>
            </a:lnSpc>
            <a:spcBef>
              <a:spcPct val="0"/>
            </a:spcBef>
            <a:spcAft>
              <a:spcPct val="15000"/>
            </a:spcAft>
            <a:buChar char="•"/>
          </a:pPr>
          <a:r>
            <a:rPr lang="en-US" sz="1800" kern="1200" dirty="0"/>
            <a:t>Reduced spend</a:t>
          </a:r>
        </a:p>
      </dsp:txBody>
      <dsp:txXfrm rot="-5400000">
        <a:off x="2076658" y="137512"/>
        <a:ext cx="3653842" cy="702342"/>
      </dsp:txXfrm>
    </dsp:sp>
    <dsp:sp modelId="{A2B4B5A7-452E-4F70-B3A2-43178E9E29AF}">
      <dsp:nvSpPr>
        <dsp:cNvPr id="0" name=""/>
        <dsp:cNvSpPr/>
      </dsp:nvSpPr>
      <dsp:spPr>
        <a:xfrm>
          <a:off x="0" y="2225"/>
          <a:ext cx="2076658" cy="9729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Value</a:t>
          </a:r>
        </a:p>
      </dsp:txBody>
      <dsp:txXfrm>
        <a:off x="47494" y="49719"/>
        <a:ext cx="1981670" cy="877927"/>
      </dsp:txXfrm>
    </dsp:sp>
    <dsp:sp modelId="{3B324B01-AEAD-4D68-B816-A882B7ED8EF4}">
      <dsp:nvSpPr>
        <dsp:cNvPr id="0" name=""/>
        <dsp:cNvSpPr/>
      </dsp:nvSpPr>
      <dsp:spPr>
        <a:xfrm rot="5400000">
          <a:off x="3533410" y="-335673"/>
          <a:ext cx="778332" cy="36918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a:t>Better High-Availability</a:t>
          </a:r>
          <a:endParaRPr lang="en-US" sz="1800" kern="1200" dirty="0"/>
        </a:p>
        <a:p>
          <a:pPr marL="171450" lvl="1" indent="-171450" algn="l" defTabSz="800100">
            <a:lnSpc>
              <a:spcPct val="90000"/>
            </a:lnSpc>
            <a:spcBef>
              <a:spcPct val="0"/>
            </a:spcBef>
            <a:spcAft>
              <a:spcPct val="15000"/>
            </a:spcAft>
            <a:buChar char="•"/>
          </a:pPr>
          <a:r>
            <a:rPr lang="en-US" sz="1800" kern="1200"/>
            <a:t>Advanced Data Redundancy</a:t>
          </a:r>
          <a:endParaRPr lang="en-US" sz="1800" kern="1200" dirty="0"/>
        </a:p>
        <a:p>
          <a:pPr marL="171450" lvl="1" indent="-171450" algn="l" defTabSz="800100">
            <a:lnSpc>
              <a:spcPct val="90000"/>
            </a:lnSpc>
            <a:spcBef>
              <a:spcPct val="0"/>
            </a:spcBef>
            <a:spcAft>
              <a:spcPct val="15000"/>
            </a:spcAft>
            <a:buChar char="•"/>
          </a:pPr>
          <a:r>
            <a:rPr lang="en-US" sz="1800" kern="1200" dirty="0"/>
            <a:t>Infrastructure Maturity</a:t>
          </a:r>
        </a:p>
      </dsp:txBody>
      <dsp:txXfrm rot="-5400000">
        <a:off x="2076658" y="1159074"/>
        <a:ext cx="3653842" cy="702342"/>
      </dsp:txXfrm>
    </dsp:sp>
    <dsp:sp modelId="{A0BE4FBE-240C-41E2-BDE2-5628C6724B32}">
      <dsp:nvSpPr>
        <dsp:cNvPr id="0" name=""/>
        <dsp:cNvSpPr/>
      </dsp:nvSpPr>
      <dsp:spPr>
        <a:xfrm>
          <a:off x="0" y="1023786"/>
          <a:ext cx="2076658" cy="9729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Availability</a:t>
          </a:r>
          <a:endParaRPr lang="en-US" sz="2900" kern="1200" dirty="0"/>
        </a:p>
      </dsp:txBody>
      <dsp:txXfrm>
        <a:off x="47494" y="1071280"/>
        <a:ext cx="1981670" cy="877927"/>
      </dsp:txXfrm>
    </dsp:sp>
    <dsp:sp modelId="{7C5AC2E8-85D5-49EF-9FB2-18C5AE8AE6B6}">
      <dsp:nvSpPr>
        <dsp:cNvPr id="0" name=""/>
        <dsp:cNvSpPr/>
      </dsp:nvSpPr>
      <dsp:spPr>
        <a:xfrm rot="5400000">
          <a:off x="3533410" y="685887"/>
          <a:ext cx="778332" cy="36918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Advanced Infrastructure &amp; Tooling</a:t>
          </a:r>
        </a:p>
        <a:p>
          <a:pPr marL="171450" lvl="1" indent="-171450" algn="l" defTabSz="711200">
            <a:lnSpc>
              <a:spcPct val="90000"/>
            </a:lnSpc>
            <a:spcBef>
              <a:spcPct val="0"/>
            </a:spcBef>
            <a:spcAft>
              <a:spcPct val="15000"/>
            </a:spcAft>
            <a:buChar char="•"/>
          </a:pPr>
          <a:r>
            <a:rPr lang="en-US" sz="1600" kern="1200" dirty="0"/>
            <a:t>Comprehensive Auditing/Logging</a:t>
          </a:r>
        </a:p>
      </dsp:txBody>
      <dsp:txXfrm rot="-5400000">
        <a:off x="2076658" y="2180635"/>
        <a:ext cx="3653842" cy="702342"/>
      </dsp:txXfrm>
    </dsp:sp>
    <dsp:sp modelId="{891B6456-5781-4F92-BA0E-907FEDF1ABD2}">
      <dsp:nvSpPr>
        <dsp:cNvPr id="0" name=""/>
        <dsp:cNvSpPr/>
      </dsp:nvSpPr>
      <dsp:spPr>
        <a:xfrm>
          <a:off x="0" y="2045348"/>
          <a:ext cx="2076658" cy="9729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Security</a:t>
          </a:r>
          <a:endParaRPr lang="en-US" sz="2900" kern="1200" dirty="0"/>
        </a:p>
      </dsp:txBody>
      <dsp:txXfrm>
        <a:off x="47494" y="2092842"/>
        <a:ext cx="1981670" cy="877927"/>
      </dsp:txXfrm>
    </dsp:sp>
    <dsp:sp modelId="{1635E2F5-A477-4DB9-AF0C-29D0DFC41AC9}">
      <dsp:nvSpPr>
        <dsp:cNvPr id="0" name=""/>
        <dsp:cNvSpPr/>
      </dsp:nvSpPr>
      <dsp:spPr>
        <a:xfrm rot="5400000">
          <a:off x="3533410" y="1707449"/>
          <a:ext cx="778332" cy="36918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Vendors have competency </a:t>
          </a:r>
        </a:p>
        <a:p>
          <a:pPr marL="171450" lvl="1" indent="-171450" algn="l" defTabSz="800100">
            <a:lnSpc>
              <a:spcPct val="90000"/>
            </a:lnSpc>
            <a:spcBef>
              <a:spcPct val="0"/>
            </a:spcBef>
            <a:spcAft>
              <a:spcPct val="15000"/>
            </a:spcAft>
            <a:buChar char="•"/>
          </a:pPr>
          <a:r>
            <a:rPr lang="en-US" sz="1800" kern="1200" dirty="0"/>
            <a:t>Constant improvements</a:t>
          </a:r>
        </a:p>
      </dsp:txBody>
      <dsp:txXfrm rot="-5400000">
        <a:off x="2076658" y="3202197"/>
        <a:ext cx="3653842" cy="702342"/>
      </dsp:txXfrm>
    </dsp:sp>
    <dsp:sp modelId="{0BFB67F6-A553-4202-A7E8-93B1C46B9518}">
      <dsp:nvSpPr>
        <dsp:cNvPr id="0" name=""/>
        <dsp:cNvSpPr/>
      </dsp:nvSpPr>
      <dsp:spPr>
        <a:xfrm>
          <a:off x="0" y="3066910"/>
          <a:ext cx="2076658" cy="9729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a:t>Reliability</a:t>
          </a:r>
          <a:endParaRPr lang="en-US" sz="2900" kern="1200" dirty="0"/>
        </a:p>
      </dsp:txBody>
      <dsp:txXfrm>
        <a:off x="47494" y="3114404"/>
        <a:ext cx="1981670" cy="877927"/>
      </dsp:txXfrm>
    </dsp:sp>
    <dsp:sp modelId="{E999D8A7-9971-4491-BC56-05E0DB659F54}">
      <dsp:nvSpPr>
        <dsp:cNvPr id="0" name=""/>
        <dsp:cNvSpPr/>
      </dsp:nvSpPr>
      <dsp:spPr>
        <a:xfrm rot="5400000">
          <a:off x="3533410" y="2729011"/>
          <a:ext cx="778332" cy="36918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SaaS/PaaS provide capability</a:t>
          </a:r>
          <a:endParaRPr lang="en-US" sz="1400" kern="1200" dirty="0"/>
        </a:p>
        <a:p>
          <a:pPr marL="114300" lvl="1" indent="-114300" algn="l" defTabSz="622300">
            <a:lnSpc>
              <a:spcPct val="90000"/>
            </a:lnSpc>
            <a:spcBef>
              <a:spcPct val="0"/>
            </a:spcBef>
            <a:spcAft>
              <a:spcPct val="15000"/>
            </a:spcAft>
            <a:buChar char="•"/>
          </a:pPr>
          <a:r>
            <a:rPr lang="en-US" sz="1400" kern="1200" dirty="0"/>
            <a:t>Pay-for-what-you-use</a:t>
          </a:r>
        </a:p>
        <a:p>
          <a:pPr marL="114300" lvl="1" indent="-114300" algn="l" defTabSz="622300">
            <a:lnSpc>
              <a:spcPct val="90000"/>
            </a:lnSpc>
            <a:spcBef>
              <a:spcPct val="0"/>
            </a:spcBef>
            <a:spcAft>
              <a:spcPct val="15000"/>
            </a:spcAft>
            <a:buChar char="•"/>
          </a:pPr>
          <a:r>
            <a:rPr lang="en-US" sz="1400" kern="1200"/>
            <a:t>Automated provisioning and deployment</a:t>
          </a:r>
          <a:endParaRPr lang="en-US" sz="1400" kern="1200" dirty="0"/>
        </a:p>
        <a:p>
          <a:pPr marL="114300" lvl="1" indent="-114300" algn="l" defTabSz="622300">
            <a:lnSpc>
              <a:spcPct val="90000"/>
            </a:lnSpc>
            <a:spcBef>
              <a:spcPct val="0"/>
            </a:spcBef>
            <a:spcAft>
              <a:spcPct val="15000"/>
            </a:spcAft>
            <a:buChar char="•"/>
          </a:pPr>
          <a:r>
            <a:rPr lang="en-US" sz="1400" kern="1200" dirty="0"/>
            <a:t>Better time to market</a:t>
          </a:r>
        </a:p>
      </dsp:txBody>
      <dsp:txXfrm rot="-5400000">
        <a:off x="2076658" y="4223759"/>
        <a:ext cx="3653842" cy="702342"/>
      </dsp:txXfrm>
    </dsp:sp>
    <dsp:sp modelId="{45D74ADB-59B5-48F0-B8F9-16D12C7A5AFE}">
      <dsp:nvSpPr>
        <dsp:cNvPr id="0" name=""/>
        <dsp:cNvSpPr/>
      </dsp:nvSpPr>
      <dsp:spPr>
        <a:xfrm>
          <a:off x="0" y="4088471"/>
          <a:ext cx="2076658" cy="9729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Agility</a:t>
          </a:r>
        </a:p>
      </dsp:txBody>
      <dsp:txXfrm>
        <a:off x="47494" y="4135965"/>
        <a:ext cx="1981670" cy="877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F780A-6DD1-4F80-B821-B1DFFE2B47F4}">
      <dsp:nvSpPr>
        <dsp:cNvPr id="0" name=""/>
        <dsp:cNvSpPr/>
      </dsp:nvSpPr>
      <dsp:spPr>
        <a:xfrm rot="5400000">
          <a:off x="3435006" y="-1233921"/>
          <a:ext cx="975141" cy="36918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Broad Certifications</a:t>
          </a:r>
        </a:p>
        <a:p>
          <a:pPr marL="171450" lvl="1" indent="-171450" algn="l" defTabSz="844550">
            <a:lnSpc>
              <a:spcPct val="90000"/>
            </a:lnSpc>
            <a:spcBef>
              <a:spcPct val="0"/>
            </a:spcBef>
            <a:spcAft>
              <a:spcPct val="15000"/>
            </a:spcAft>
            <a:buChar char="•"/>
          </a:pPr>
          <a:r>
            <a:rPr lang="en-US" sz="1900" kern="1200" dirty="0"/>
            <a:t>Known complaint patterns and practices</a:t>
          </a:r>
        </a:p>
      </dsp:txBody>
      <dsp:txXfrm rot="-5400000">
        <a:off x="2076658" y="172029"/>
        <a:ext cx="3644235" cy="879937"/>
      </dsp:txXfrm>
    </dsp:sp>
    <dsp:sp modelId="{C73EE045-FA35-40AE-9672-9B1CF723921C}">
      <dsp:nvSpPr>
        <dsp:cNvPr id="0" name=""/>
        <dsp:cNvSpPr/>
      </dsp:nvSpPr>
      <dsp:spPr>
        <a:xfrm>
          <a:off x="0" y="2534"/>
          <a:ext cx="2076658" cy="12189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Compliance </a:t>
          </a:r>
        </a:p>
      </dsp:txBody>
      <dsp:txXfrm>
        <a:off x="59503" y="62037"/>
        <a:ext cx="1957652" cy="1099920"/>
      </dsp:txXfrm>
    </dsp:sp>
    <dsp:sp modelId="{FD059A47-06C9-48AF-A028-F3B4D2B7C3DA}">
      <dsp:nvSpPr>
        <dsp:cNvPr id="0" name=""/>
        <dsp:cNvSpPr/>
      </dsp:nvSpPr>
      <dsp:spPr>
        <a:xfrm rot="5400000">
          <a:off x="3435006" y="45951"/>
          <a:ext cx="975141" cy="36918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Optimized infrastructure and networking</a:t>
          </a:r>
        </a:p>
      </dsp:txBody>
      <dsp:txXfrm rot="-5400000">
        <a:off x="2076658" y="1451901"/>
        <a:ext cx="3644235" cy="879937"/>
      </dsp:txXfrm>
    </dsp:sp>
    <dsp:sp modelId="{75776ECB-BDAE-4841-963A-702924F2E8B3}">
      <dsp:nvSpPr>
        <dsp:cNvPr id="0" name=""/>
        <dsp:cNvSpPr/>
      </dsp:nvSpPr>
      <dsp:spPr>
        <a:xfrm>
          <a:off x="0" y="1282406"/>
          <a:ext cx="2076658" cy="12189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Performance</a:t>
          </a:r>
        </a:p>
      </dsp:txBody>
      <dsp:txXfrm>
        <a:off x="59503" y="1341909"/>
        <a:ext cx="1957652" cy="1099920"/>
      </dsp:txXfrm>
    </dsp:sp>
    <dsp:sp modelId="{0D98218D-766F-41EF-B00C-18B76AF0295E}">
      <dsp:nvSpPr>
        <dsp:cNvPr id="0" name=""/>
        <dsp:cNvSpPr/>
      </dsp:nvSpPr>
      <dsp:spPr>
        <a:xfrm rot="5400000">
          <a:off x="3435006" y="1325824"/>
          <a:ext cx="975141" cy="36918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Vendors provide strong support for environment separation and multi-tenancy</a:t>
          </a:r>
        </a:p>
      </dsp:txBody>
      <dsp:txXfrm rot="-5400000">
        <a:off x="2076658" y="2731774"/>
        <a:ext cx="3644235" cy="879937"/>
      </dsp:txXfrm>
    </dsp:sp>
    <dsp:sp modelId="{4B7A41F1-E909-4720-B0B4-C45A63805121}">
      <dsp:nvSpPr>
        <dsp:cNvPr id="0" name=""/>
        <dsp:cNvSpPr/>
      </dsp:nvSpPr>
      <dsp:spPr>
        <a:xfrm>
          <a:off x="0" y="2562279"/>
          <a:ext cx="2076658" cy="12189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Isolation</a:t>
          </a:r>
          <a:endParaRPr lang="en-US" sz="2400" kern="1200" dirty="0"/>
        </a:p>
      </dsp:txBody>
      <dsp:txXfrm>
        <a:off x="59503" y="2621782"/>
        <a:ext cx="1957652" cy="1099920"/>
      </dsp:txXfrm>
    </dsp:sp>
    <dsp:sp modelId="{5D7FF226-8D97-4DBE-BD10-4FDE3A448016}">
      <dsp:nvSpPr>
        <dsp:cNvPr id="0" name=""/>
        <dsp:cNvSpPr/>
      </dsp:nvSpPr>
      <dsp:spPr>
        <a:xfrm rot="5400000">
          <a:off x="3435006" y="2605696"/>
          <a:ext cx="975141" cy="36918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Capabilities available only on the cloud</a:t>
          </a:r>
        </a:p>
      </dsp:txBody>
      <dsp:txXfrm rot="-5400000">
        <a:off x="2076658" y="4011646"/>
        <a:ext cx="3644235" cy="879937"/>
      </dsp:txXfrm>
    </dsp:sp>
    <dsp:sp modelId="{DAB5D77A-1769-42C1-BD4A-DEA6860BC087}">
      <dsp:nvSpPr>
        <dsp:cNvPr id="0" name=""/>
        <dsp:cNvSpPr/>
      </dsp:nvSpPr>
      <dsp:spPr>
        <a:xfrm>
          <a:off x="0" y="3842152"/>
          <a:ext cx="2076658" cy="12189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Innovation</a:t>
          </a:r>
        </a:p>
      </dsp:txBody>
      <dsp:txXfrm>
        <a:off x="59503" y="3901655"/>
        <a:ext cx="1957652" cy="1099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E8664-B5BA-46DE-A3DE-327711A11BFA}">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Inventory</a:t>
          </a:r>
        </a:p>
      </dsp:txBody>
      <dsp:txXfrm rot="-5400000">
        <a:off x="1" y="512108"/>
        <a:ext cx="1024202" cy="438943"/>
      </dsp:txXfrm>
    </dsp:sp>
    <dsp:sp modelId="{2C322367-51FC-48C7-BAE0-D9E183C3DDBE}">
      <dsp:nvSpPr>
        <dsp:cNvPr id="0" name=""/>
        <dsp:cNvSpPr/>
      </dsp:nvSpPr>
      <dsp:spPr>
        <a:xfrm rot="5400000">
          <a:off x="5577668" y="-4553458"/>
          <a:ext cx="951044" cy="1005797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Discover and list of the systems to be migrated</a:t>
          </a:r>
        </a:p>
        <a:p>
          <a:pPr marL="114300" lvl="1" indent="-114300" algn="l" defTabSz="622300">
            <a:lnSpc>
              <a:spcPct val="90000"/>
            </a:lnSpc>
            <a:spcBef>
              <a:spcPct val="0"/>
            </a:spcBef>
            <a:spcAft>
              <a:spcPct val="15000"/>
            </a:spcAft>
            <a:buChar char="•"/>
          </a:pPr>
          <a:r>
            <a:rPr lang="en-US" sz="1400" kern="1200" dirty="0"/>
            <a:t>For each, determine technology stack, dependencies, and data sizes</a:t>
          </a:r>
        </a:p>
        <a:p>
          <a:pPr marL="114300" lvl="1" indent="-114300" algn="l" defTabSz="622300">
            <a:lnSpc>
              <a:spcPct val="90000"/>
            </a:lnSpc>
            <a:spcBef>
              <a:spcPct val="0"/>
            </a:spcBef>
            <a:spcAft>
              <a:spcPct val="15000"/>
            </a:spcAft>
            <a:buChar char="•"/>
          </a:pPr>
          <a:r>
            <a:rPr lang="en-US" sz="1400" kern="1200" dirty="0"/>
            <a:t>Identify stakeholders</a:t>
          </a:r>
        </a:p>
      </dsp:txBody>
      <dsp:txXfrm rot="-5400000">
        <a:off x="1024202" y="46434"/>
        <a:ext cx="10011551" cy="858192"/>
      </dsp:txXfrm>
    </dsp:sp>
    <dsp:sp modelId="{CE774CCE-9023-4617-9EF7-682B6BFC0867}">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Plan</a:t>
          </a:r>
        </a:p>
      </dsp:txBody>
      <dsp:txXfrm rot="-5400000">
        <a:off x="1" y="1830610"/>
        <a:ext cx="1024202" cy="438943"/>
      </dsp:txXfrm>
    </dsp:sp>
    <dsp:sp modelId="{36D29230-93A4-461B-8F2F-3E6CF85C6CB0}">
      <dsp:nvSpPr>
        <dsp:cNvPr id="0" name=""/>
        <dsp:cNvSpPr/>
      </dsp:nvSpPr>
      <dsp:spPr>
        <a:xfrm rot="5400000">
          <a:off x="5577668" y="-3234956"/>
          <a:ext cx="951044" cy="1005797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Identify any re-engineering that needs to be done</a:t>
          </a:r>
        </a:p>
        <a:p>
          <a:pPr marL="114300" lvl="1" indent="-114300" algn="l" defTabSz="622300">
            <a:lnSpc>
              <a:spcPct val="90000"/>
            </a:lnSpc>
            <a:spcBef>
              <a:spcPct val="0"/>
            </a:spcBef>
            <a:spcAft>
              <a:spcPct val="15000"/>
            </a:spcAft>
            <a:buChar char="•"/>
          </a:pPr>
          <a:r>
            <a:rPr lang="en-US" sz="1400" kern="1200" dirty="0"/>
            <a:t>Determine any special needs such as security or special processes</a:t>
          </a:r>
        </a:p>
        <a:p>
          <a:pPr marL="114300" lvl="1" indent="-114300" algn="l" defTabSz="622300">
            <a:lnSpc>
              <a:spcPct val="90000"/>
            </a:lnSpc>
            <a:spcBef>
              <a:spcPct val="0"/>
            </a:spcBef>
            <a:spcAft>
              <a:spcPct val="15000"/>
            </a:spcAft>
            <a:buChar char="•"/>
          </a:pPr>
          <a:r>
            <a:rPr lang="en-US" sz="1400" kern="1200" dirty="0"/>
            <a:t>Determine migration steps, cost, and timeline</a:t>
          </a:r>
        </a:p>
        <a:p>
          <a:pPr marL="114300" lvl="1" indent="-114300" algn="l" defTabSz="622300">
            <a:lnSpc>
              <a:spcPct val="90000"/>
            </a:lnSpc>
            <a:spcBef>
              <a:spcPct val="0"/>
            </a:spcBef>
            <a:spcAft>
              <a:spcPct val="15000"/>
            </a:spcAft>
            <a:buChar char="•"/>
          </a:pPr>
          <a:r>
            <a:rPr lang="en-US" sz="1400" kern="1200" dirty="0"/>
            <a:t>Assess organizational cloud maturity</a:t>
          </a:r>
        </a:p>
      </dsp:txBody>
      <dsp:txXfrm rot="-5400000">
        <a:off x="1024202" y="1364936"/>
        <a:ext cx="10011551" cy="858192"/>
      </dsp:txXfrm>
    </dsp:sp>
    <dsp:sp modelId="{B17B63D6-A09E-49F2-B1E9-82DDE3DACDD5}">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Execute</a:t>
          </a:r>
        </a:p>
      </dsp:txBody>
      <dsp:txXfrm rot="-5400000">
        <a:off x="1" y="3149112"/>
        <a:ext cx="1024202" cy="438943"/>
      </dsp:txXfrm>
    </dsp:sp>
    <dsp:sp modelId="{5566C093-7889-488B-9B3F-1A227422B92A}">
      <dsp:nvSpPr>
        <dsp:cNvPr id="0" name=""/>
        <dsp:cNvSpPr/>
      </dsp:nvSpPr>
      <dsp:spPr>
        <a:xfrm rot="5400000">
          <a:off x="5577668" y="-1916455"/>
          <a:ext cx="951044" cy="1005797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For each do the migration</a:t>
          </a:r>
        </a:p>
        <a:p>
          <a:pPr marL="114300" lvl="1" indent="-114300" algn="l" defTabSz="622300">
            <a:lnSpc>
              <a:spcPct val="90000"/>
            </a:lnSpc>
            <a:spcBef>
              <a:spcPct val="0"/>
            </a:spcBef>
            <a:spcAft>
              <a:spcPct val="15000"/>
            </a:spcAft>
            <a:buChar char="•"/>
          </a:pPr>
          <a:r>
            <a:rPr lang="en-US" sz="1400" kern="1200" dirty="0"/>
            <a:t>Collect lessons learned</a:t>
          </a:r>
        </a:p>
      </dsp:txBody>
      <dsp:txXfrm rot="-5400000">
        <a:off x="1024202" y="2683437"/>
        <a:ext cx="10011551" cy="858192"/>
      </dsp:txXfrm>
    </dsp:sp>
    <dsp:sp modelId="{B2C56C20-7D16-4663-A936-0847FD0654F5}">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Refine</a:t>
          </a:r>
        </a:p>
      </dsp:txBody>
      <dsp:txXfrm rot="-5400000">
        <a:off x="1" y="4467614"/>
        <a:ext cx="1024202" cy="438943"/>
      </dsp:txXfrm>
    </dsp:sp>
    <dsp:sp modelId="{121BCE37-B636-4CA2-AB12-AA9A83F7DB32}">
      <dsp:nvSpPr>
        <dsp:cNvPr id="0" name=""/>
        <dsp:cNvSpPr/>
      </dsp:nvSpPr>
      <dsp:spPr>
        <a:xfrm rot="5400000">
          <a:off x="5559161" y="-561005"/>
          <a:ext cx="951044" cy="1005797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Validate the expected outcome</a:t>
          </a:r>
          <a:endParaRPr lang="en-US" sz="1400" kern="1200" dirty="0"/>
        </a:p>
        <a:p>
          <a:pPr marL="114300" lvl="1" indent="-114300" algn="l" defTabSz="622300">
            <a:lnSpc>
              <a:spcPct val="90000"/>
            </a:lnSpc>
            <a:spcBef>
              <a:spcPct val="0"/>
            </a:spcBef>
            <a:spcAft>
              <a:spcPct val="15000"/>
            </a:spcAft>
            <a:buChar char="•"/>
          </a:pPr>
          <a:r>
            <a:rPr lang="en-US" sz="1400" kern="1200" dirty="0"/>
            <a:t>Improve process</a:t>
          </a:r>
        </a:p>
      </dsp:txBody>
      <dsp:txXfrm rot="-5400000">
        <a:off x="1005695" y="4038887"/>
        <a:ext cx="10011551" cy="858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0927C-364A-4062-8DCC-F3C1A6EE65FC}">
      <dsp:nvSpPr>
        <dsp:cNvPr id="0" name=""/>
        <dsp:cNvSpPr/>
      </dsp:nvSpPr>
      <dsp:spPr>
        <a:xfrm>
          <a:off x="1395052" y="0"/>
          <a:ext cx="2602822" cy="2602822"/>
        </a:xfrm>
        <a:prstGeom prst="triangle">
          <a:avLst/>
        </a:prstGeom>
        <a:solidFill>
          <a:schemeClr val="dk2">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rPr>
            <a:t>Confidentiality</a:t>
          </a:r>
        </a:p>
      </dsp:txBody>
      <dsp:txXfrm>
        <a:off x="2045758" y="1301411"/>
        <a:ext cx="1301411" cy="1301411"/>
      </dsp:txXfrm>
    </dsp:sp>
    <dsp:sp modelId="{52069A14-C93B-4F80-95CD-247F037A6E30}">
      <dsp:nvSpPr>
        <dsp:cNvPr id="0" name=""/>
        <dsp:cNvSpPr/>
      </dsp:nvSpPr>
      <dsp:spPr>
        <a:xfrm>
          <a:off x="93641" y="2602822"/>
          <a:ext cx="2602822" cy="2602822"/>
        </a:xfrm>
        <a:prstGeom prst="triangle">
          <a:avLst/>
        </a:prstGeom>
        <a:solidFill>
          <a:schemeClr val="dk2">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rPr>
            <a:t>Integrity</a:t>
          </a:r>
        </a:p>
      </dsp:txBody>
      <dsp:txXfrm>
        <a:off x="744347" y="3904233"/>
        <a:ext cx="1301411" cy="1301411"/>
      </dsp:txXfrm>
    </dsp:sp>
    <dsp:sp modelId="{A7B9FA2C-D294-4900-9194-1DACA36221C9}">
      <dsp:nvSpPr>
        <dsp:cNvPr id="0" name=""/>
        <dsp:cNvSpPr/>
      </dsp:nvSpPr>
      <dsp:spPr>
        <a:xfrm rot="10800000">
          <a:off x="1395052" y="2602822"/>
          <a:ext cx="2602822" cy="2602822"/>
        </a:xfrm>
        <a:prstGeom prst="triangle">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rPr>
            <a:t> </a:t>
          </a:r>
        </a:p>
      </dsp:txBody>
      <dsp:txXfrm rot="10800000">
        <a:off x="2045757" y="2602822"/>
        <a:ext cx="1301411" cy="1301411"/>
      </dsp:txXfrm>
    </dsp:sp>
    <dsp:sp modelId="{F8ADF3DD-7D58-41B1-B762-EDF7B9DD2E3F}">
      <dsp:nvSpPr>
        <dsp:cNvPr id="0" name=""/>
        <dsp:cNvSpPr/>
      </dsp:nvSpPr>
      <dsp:spPr>
        <a:xfrm>
          <a:off x="2696464" y="2602822"/>
          <a:ext cx="2602822" cy="2602822"/>
        </a:xfrm>
        <a:prstGeom prst="triangle">
          <a:avLst/>
        </a:prstGeom>
        <a:solidFill>
          <a:schemeClr val="dk2">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rPr>
            <a:t>Availability</a:t>
          </a:r>
        </a:p>
      </dsp:txBody>
      <dsp:txXfrm>
        <a:off x="3347170" y="3904233"/>
        <a:ext cx="1301411" cy="1301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15F5A-3BC6-434C-9ABC-107E37E0B884}">
      <dsp:nvSpPr>
        <dsp:cNvPr id="0" name=""/>
        <dsp:cNvSpPr/>
      </dsp:nvSpPr>
      <dsp:spPr>
        <a:xfrm>
          <a:off x="2672576" y="1394"/>
          <a:ext cx="1464721" cy="146472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Plan</a:t>
          </a:r>
        </a:p>
      </dsp:txBody>
      <dsp:txXfrm>
        <a:off x="2887079" y="215897"/>
        <a:ext cx="1035715" cy="1035715"/>
      </dsp:txXfrm>
    </dsp:sp>
    <dsp:sp modelId="{A925F3A8-8951-4F3E-88C1-5ED233D0AFD5}">
      <dsp:nvSpPr>
        <dsp:cNvPr id="0" name=""/>
        <dsp:cNvSpPr/>
      </dsp:nvSpPr>
      <dsp:spPr>
        <a:xfrm rot="2160000">
          <a:off x="4090917" y="1126292"/>
          <a:ext cx="389006" cy="4943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102061" y="1190863"/>
        <a:ext cx="272304" cy="296605"/>
      </dsp:txXfrm>
    </dsp:sp>
    <dsp:sp modelId="{108C5737-3A21-4C11-83FE-3D53E5C4982E}">
      <dsp:nvSpPr>
        <dsp:cNvPr id="0" name=""/>
        <dsp:cNvSpPr/>
      </dsp:nvSpPr>
      <dsp:spPr>
        <a:xfrm>
          <a:off x="4451358" y="1293754"/>
          <a:ext cx="1464721" cy="146472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Track</a:t>
          </a:r>
        </a:p>
      </dsp:txBody>
      <dsp:txXfrm>
        <a:off x="4665861" y="1508257"/>
        <a:ext cx="1035715" cy="1035715"/>
      </dsp:txXfrm>
    </dsp:sp>
    <dsp:sp modelId="{9DBB5C8E-B2FC-4285-93A0-C91E294461DB}">
      <dsp:nvSpPr>
        <dsp:cNvPr id="0" name=""/>
        <dsp:cNvSpPr/>
      </dsp:nvSpPr>
      <dsp:spPr>
        <a:xfrm rot="6480000">
          <a:off x="4652900" y="2814014"/>
          <a:ext cx="389006" cy="4943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729282" y="2857388"/>
        <a:ext cx="272304" cy="296605"/>
      </dsp:txXfrm>
    </dsp:sp>
    <dsp:sp modelId="{37643208-947C-41E1-91B9-F05BDC459BCA}">
      <dsp:nvSpPr>
        <dsp:cNvPr id="0" name=""/>
        <dsp:cNvSpPr/>
      </dsp:nvSpPr>
      <dsp:spPr>
        <a:xfrm>
          <a:off x="3771924" y="3384838"/>
          <a:ext cx="1464721" cy="146472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Reduce</a:t>
          </a:r>
        </a:p>
      </dsp:txBody>
      <dsp:txXfrm>
        <a:off x="3986427" y="3599341"/>
        <a:ext cx="1035715" cy="1035715"/>
      </dsp:txXfrm>
    </dsp:sp>
    <dsp:sp modelId="{441B139F-7D21-4EF7-9F1D-1B878CE977DA}">
      <dsp:nvSpPr>
        <dsp:cNvPr id="0" name=""/>
        <dsp:cNvSpPr/>
      </dsp:nvSpPr>
      <dsp:spPr>
        <a:xfrm rot="10800000">
          <a:off x="3221443" y="3870027"/>
          <a:ext cx="389006" cy="4943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338145" y="3968896"/>
        <a:ext cx="272304" cy="296605"/>
      </dsp:txXfrm>
    </dsp:sp>
    <dsp:sp modelId="{580755F2-E0F5-4B39-A521-3C62DB9205D1}">
      <dsp:nvSpPr>
        <dsp:cNvPr id="0" name=""/>
        <dsp:cNvSpPr/>
      </dsp:nvSpPr>
      <dsp:spPr>
        <a:xfrm>
          <a:off x="1573228" y="3384838"/>
          <a:ext cx="1464721" cy="146472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Optimize</a:t>
          </a:r>
        </a:p>
      </dsp:txBody>
      <dsp:txXfrm>
        <a:off x="1787731" y="3599341"/>
        <a:ext cx="1035715" cy="1035715"/>
      </dsp:txXfrm>
    </dsp:sp>
    <dsp:sp modelId="{54B2A0C3-9860-4706-B7C1-6906E60769BE}">
      <dsp:nvSpPr>
        <dsp:cNvPr id="0" name=""/>
        <dsp:cNvSpPr/>
      </dsp:nvSpPr>
      <dsp:spPr>
        <a:xfrm rot="15120000">
          <a:off x="1774771" y="2834956"/>
          <a:ext cx="389006" cy="4943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851153" y="2989320"/>
        <a:ext cx="272304" cy="296605"/>
      </dsp:txXfrm>
    </dsp:sp>
    <dsp:sp modelId="{09D0E19C-CF25-4C8B-8144-D7C80C82A28E}">
      <dsp:nvSpPr>
        <dsp:cNvPr id="0" name=""/>
        <dsp:cNvSpPr/>
      </dsp:nvSpPr>
      <dsp:spPr>
        <a:xfrm>
          <a:off x="893794" y="1293754"/>
          <a:ext cx="1464721" cy="146472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Monitor</a:t>
          </a:r>
        </a:p>
      </dsp:txBody>
      <dsp:txXfrm>
        <a:off x="1108297" y="1508257"/>
        <a:ext cx="1035715" cy="1035715"/>
      </dsp:txXfrm>
    </dsp:sp>
    <dsp:sp modelId="{83F1A80D-7FAE-4C7B-8727-4FE777150C59}">
      <dsp:nvSpPr>
        <dsp:cNvPr id="0" name=""/>
        <dsp:cNvSpPr/>
      </dsp:nvSpPr>
      <dsp:spPr>
        <a:xfrm rot="19440000">
          <a:off x="2312135" y="1139234"/>
          <a:ext cx="389006" cy="4943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323279" y="1272401"/>
        <a:ext cx="272304" cy="2966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608F9E-9C65-4BEA-B539-CFCECC8E3EEC}" type="datetimeFigureOut">
              <a:rPr lang="en-US" smtClean="0"/>
              <a:t>8/2/2017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7C90D-E129-42CE-A937-4E0AC41AC613}" type="slidenum">
              <a:rPr lang="en-US" smtClean="0"/>
              <a:t>‹#›</a:t>
            </a:fld>
            <a:endParaRPr lang="en-US"/>
          </a:p>
        </p:txBody>
      </p:sp>
    </p:spTree>
    <p:extLst>
      <p:ext uri="{BB962C8B-B14F-4D97-AF65-F5344CB8AC3E}">
        <p14:creationId xmlns:p14="http://schemas.microsoft.com/office/powerpoint/2010/main" val="3063329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04952B-89ED-43D1-B26A-A44516C29871}" type="slidenum">
              <a:rPr lang="en-US" smtClean="0"/>
              <a:t>18</a:t>
            </a:fld>
            <a:endParaRPr lang="en-US"/>
          </a:p>
        </p:txBody>
      </p:sp>
    </p:spTree>
    <p:extLst>
      <p:ext uri="{BB962C8B-B14F-4D97-AF65-F5344CB8AC3E}">
        <p14:creationId xmlns:p14="http://schemas.microsoft.com/office/powerpoint/2010/main" val="2967542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579561"/>
            <a:ext cx="7226060" cy="1862379"/>
          </a:xfrm>
        </p:spPr>
        <p:txBody>
          <a:bodyPr anchor="t">
            <a:noAutofit/>
          </a:bodyPr>
          <a:lstStyle>
            <a:lvl1pPr algn="l">
              <a:lnSpc>
                <a:spcPts val="5500"/>
              </a:lnSpc>
              <a:defRPr sz="8600" i="1" baseline="0">
                <a:solidFill>
                  <a:schemeClr val="tx1"/>
                </a:solidFill>
                <a:latin typeface="Cordia New" panose="020B0304020202020204" pitchFamily="34" charset="-34"/>
                <a:cs typeface="Cordia New" panose="020B0304020202020204" pitchFamily="34" charset="-34"/>
              </a:defRPr>
            </a:lvl1pPr>
          </a:lstStyle>
          <a:p>
            <a:r>
              <a:rPr lang="en-US"/>
              <a:t>TITLE OF THE</a:t>
            </a:r>
            <a:br>
              <a:rPr lang="en-US"/>
            </a:br>
            <a:r>
              <a:rPr lang="en-US"/>
              <a:t>PRESENTATION</a:t>
            </a:r>
            <a:br>
              <a:rPr lang="en-US"/>
            </a:br>
            <a:r>
              <a:rPr lang="en-US"/>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Title of the presentation will be no longer than three lines</a:t>
            </a:r>
          </a:p>
        </p:txBody>
      </p:sp>
      <p:sp>
        <p:nvSpPr>
          <p:cNvPr id="6" name="Text Placeholder 2"/>
          <p:cNvSpPr>
            <a:spLocks noGrp="1"/>
          </p:cNvSpPr>
          <p:nvPr>
            <p:ph type="body" idx="10" hasCustomPrompt="1"/>
          </p:nvPr>
        </p:nvSpPr>
        <p:spPr>
          <a:xfrm>
            <a:off x="5450540" y="3933642"/>
            <a:ext cx="3254188" cy="2104849"/>
          </a:xfrm>
        </p:spPr>
        <p:txBody>
          <a:bodyPr anchor="ctr"/>
          <a:lstStyle>
            <a:lvl1pPr marL="0" indent="0" algn="r" defTabSz="182880">
              <a:lnSpc>
                <a:spcPts val="1800"/>
              </a:lnSpc>
              <a:spcBef>
                <a:spcPts val="0"/>
              </a:spcBef>
              <a:buNone/>
              <a:defRPr sz="1800" b="1" baseline="0">
                <a:solidFill>
                  <a:schemeClr val="tx2"/>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Presenter One</a:t>
            </a:r>
          </a:p>
          <a:p>
            <a:pPr lvl="0"/>
            <a:r>
              <a:rPr lang="en-US"/>
              <a:t>Presenter Two	</a:t>
            </a:r>
          </a:p>
          <a:p>
            <a:pPr lvl="0"/>
            <a:r>
              <a:rPr lang="en-US"/>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XX.XX.15</a:t>
            </a:r>
          </a:p>
        </p:txBody>
      </p:sp>
    </p:spTree>
    <p:extLst>
      <p:ext uri="{BB962C8B-B14F-4D97-AF65-F5344CB8AC3E}">
        <p14:creationId xmlns:p14="http://schemas.microsoft.com/office/powerpoint/2010/main" val="112383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Rectangle 1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21420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Tree>
    <p:extLst>
      <p:ext uri="{BB962C8B-B14F-4D97-AF65-F5344CB8AC3E}">
        <p14:creationId xmlns:p14="http://schemas.microsoft.com/office/powerpoint/2010/main" val="3201674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105623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7074863"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500" b="1">
                <a:solidFill>
                  <a:srgbClr val="56565A"/>
                </a:solidFill>
                <a:latin typeface="Cordia New" panose="020B0304020202020204" pitchFamily="34" charset="-34"/>
                <a:cs typeface="Cordia New" panose="020B0304020202020204" pitchFamily="34" charset="-34"/>
              </a:rPr>
              <a:t>877.277.1044  </a:t>
            </a:r>
            <a:r>
              <a:rPr lang="en-US" sz="1800" b="1">
                <a:solidFill>
                  <a:srgbClr val="7DC242"/>
                </a:solidFill>
                <a:latin typeface="Cordia New" panose="020B0304020202020204" pitchFamily="34" charset="-34"/>
                <a:cs typeface="Cordia New" panose="020B0304020202020204" pitchFamily="34" charset="-34"/>
              </a:rPr>
              <a:t>/</a:t>
            </a:r>
            <a:r>
              <a:rPr lang="en-US" sz="1500" b="1">
                <a:solidFill>
                  <a:srgbClr val="56565A"/>
                </a:solidFill>
                <a:latin typeface="Cordia New" panose="020B0304020202020204" pitchFamily="34" charset="-34"/>
                <a:cs typeface="Cordia New" panose="020B0304020202020204" pitchFamily="34" charset="-34"/>
              </a:rPr>
              <a:t>  magenic.com  </a:t>
            </a:r>
            <a:r>
              <a:rPr lang="en-US" sz="1800" b="1">
                <a:solidFill>
                  <a:srgbClr val="7DC242"/>
                </a:solidFill>
                <a:latin typeface="Cordia New" panose="020B0304020202020204" pitchFamily="34" charset="-34"/>
                <a:cs typeface="Cordia New" panose="020B0304020202020204" pitchFamily="34" charset="-34"/>
              </a:rPr>
              <a:t>//</a:t>
            </a:r>
            <a:endParaRPr lang="en-US" sz="1500" b="1">
              <a:solidFill>
                <a:srgbClr val="56565A"/>
              </a:solidFill>
              <a:latin typeface="Cordia New" panose="020B0304020202020204" pitchFamily="34" charset="-34"/>
              <a:cs typeface="Cordia New" panose="020B0304020202020204" pitchFamily="34" charset="-34"/>
            </a:endParaRPr>
          </a:p>
        </p:txBody>
      </p:sp>
      <p:sp>
        <p:nvSpPr>
          <p:cNvPr id="4" name="Title 1"/>
          <p:cNvSpPr txBox="1">
            <a:spLocks/>
          </p:cNvSpPr>
          <p:nvPr/>
        </p:nvSpPr>
        <p:spPr>
          <a:xfrm>
            <a:off x="11333018" y="367409"/>
            <a:ext cx="395562"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28E39B6D-4B99-497D-9F61-EDE8F8EC9C63}" type="slidenum">
              <a:rPr lang="en-US" sz="1500" b="1" baseline="0" smtClean="0">
                <a:solidFill>
                  <a:srgbClr val="56565A"/>
                </a:solidFill>
                <a:latin typeface="Cordia New" panose="020B0304020202020204" pitchFamily="34" charset="-34"/>
                <a:cs typeface="Cordia New" panose="020B0304020202020204" pitchFamily="34" charset="-34"/>
              </a:rPr>
              <a:t>‹#›</a:t>
            </a:fld>
            <a:endParaRPr lang="en-US" sz="1500" b="1" baseline="0">
              <a:solidFill>
                <a:srgbClr val="56565A"/>
              </a:solidFill>
              <a:latin typeface="Cordia New" panose="020B0304020202020204" pitchFamily="34" charset="-34"/>
              <a:cs typeface="Cordia New" panose="020B0304020202020204" pitchFamily="34" charset="-34"/>
            </a:endParaRPr>
          </a:p>
        </p:txBody>
      </p:sp>
      <p:sp>
        <p:nvSpPr>
          <p:cNvPr id="5" name="Subtitle 2"/>
          <p:cNvSpPr txBox="1">
            <a:spLocks/>
          </p:cNvSpPr>
          <p:nvPr/>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10000" b="1" i="1">
                <a:solidFill>
                  <a:srgbClr val="56565A"/>
                </a:solidFill>
                <a:latin typeface="Cordia New" panose="020B0304020202020204" pitchFamily="34" charset="-34"/>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161200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XX.XX.16</a:t>
            </a:r>
          </a:p>
        </p:txBody>
      </p:sp>
    </p:spTree>
    <p:extLst>
      <p:ext uri="{BB962C8B-B14F-4D97-AF65-F5344CB8AC3E}">
        <p14:creationId xmlns:p14="http://schemas.microsoft.com/office/powerpoint/2010/main" val="1386004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5" name="Rectangle 4"/>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23692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Rectangle 5"/>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384112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8" name="Rectangle 7"/>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4131227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445056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6" name="Rectangle 5"/>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88276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51617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6" name="Title 1"/>
          <p:cNvSpPr>
            <a:spLocks noGrp="1"/>
          </p:cNvSpPr>
          <p:nvPr>
            <p:ph type="title"/>
          </p:nvPr>
        </p:nvSpPr>
        <p:spPr>
          <a:xfrm>
            <a:off x="386499" y="254524"/>
            <a:ext cx="11425287" cy="540618"/>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854647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1426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Rectangle 6"/>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94323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Rectangle 8"/>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816602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6" name="Rectangle 5"/>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479450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682777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4159976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002EF7-2C24-45E1-ACBA-8BF15D03A638}"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8BDC6-ECA3-4977-8854-102E44732895}" type="slidenum">
              <a:rPr lang="en-US" smtClean="0"/>
              <a:t>‹#›</a:t>
            </a:fld>
            <a:endParaRPr lang="en-US"/>
          </a:p>
        </p:txBody>
      </p:sp>
    </p:spTree>
    <p:extLst>
      <p:ext uri="{BB962C8B-B14F-4D97-AF65-F5344CB8AC3E}">
        <p14:creationId xmlns:p14="http://schemas.microsoft.com/office/powerpoint/2010/main" val="2567887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57A64B-D1D2-449C-AE4F-E266178A3EA8}"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22345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57A64B-D1D2-449C-AE4F-E266178A3EA8}"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3470247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57A64B-D1D2-449C-AE4F-E266178A3EA8}"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1119716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Franklin Gothic Book"/>
                <a:cs typeface="Franklin Gothic Book"/>
              </a:defRPr>
            </a:lvl1pPr>
          </a:lstStyle>
          <a:p>
            <a:r>
              <a:rPr lang="en-US"/>
              <a:t>TITLE OF THE</a:t>
            </a:r>
            <a:br>
              <a:rPr lang="en-US"/>
            </a:br>
            <a:r>
              <a:rPr lang="en-US"/>
              <a:t>PRESENTATION</a:t>
            </a:r>
            <a:br>
              <a:rPr lang="en-US"/>
            </a:br>
            <a:r>
              <a:rPr lang="en-US"/>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Title of the presentation will be no longer than three lines</a:t>
            </a:r>
          </a:p>
        </p:txBody>
      </p:sp>
      <p:sp>
        <p:nvSpPr>
          <p:cNvPr id="6" name="Text Placeholder 2"/>
          <p:cNvSpPr>
            <a:spLocks noGrp="1"/>
          </p:cNvSpPr>
          <p:nvPr>
            <p:ph type="body" idx="10" hasCustomPrompt="1"/>
          </p:nvPr>
        </p:nvSpPr>
        <p:spPr>
          <a:xfrm>
            <a:off x="5450540" y="3933642"/>
            <a:ext cx="3254188" cy="2104849"/>
          </a:xfrm>
        </p:spPr>
        <p:txBody>
          <a:bodyPr anchor="ctr"/>
          <a:lstStyle>
            <a:lvl1pPr marL="0" indent="0" algn="r" defTabSz="182880">
              <a:lnSpc>
                <a:spcPts val="1800"/>
              </a:lnSpc>
              <a:spcBef>
                <a:spcPts val="0"/>
              </a:spcBef>
              <a:buNone/>
              <a:defRPr sz="1800" b="1" baseline="0">
                <a:solidFill>
                  <a:schemeClr val="tx2"/>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Presenter One</a:t>
            </a:r>
          </a:p>
          <a:p>
            <a:pPr lvl="0"/>
            <a:r>
              <a:rPr lang="en-US"/>
              <a:t>Presenter Two	</a:t>
            </a:r>
          </a:p>
          <a:p>
            <a:pPr lvl="0"/>
            <a:r>
              <a:rPr lang="en-US"/>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XX.XX.15</a:t>
            </a:r>
          </a:p>
        </p:txBody>
      </p:sp>
    </p:spTree>
    <p:extLst>
      <p:ext uri="{BB962C8B-B14F-4D97-AF65-F5344CB8AC3E}">
        <p14:creationId xmlns:p14="http://schemas.microsoft.com/office/powerpoint/2010/main" val="1505817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57A64B-D1D2-449C-AE4F-E266178A3EA8}" type="datetimeFigureOut">
              <a:rPr lang="en-US" smtClean="0"/>
              <a:t>8/2/2017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32284607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57A64B-D1D2-449C-AE4F-E266178A3EA8}" type="datetimeFigureOut">
              <a:rPr lang="en-US" smtClean="0"/>
              <a:t>8/2/2017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25746202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57A64B-D1D2-449C-AE4F-E266178A3EA8}" type="datetimeFigureOut">
              <a:rPr lang="en-US" smtClean="0"/>
              <a:t>8/2/2017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3913077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57A64B-D1D2-449C-AE4F-E266178A3EA8}" type="datetimeFigureOut">
              <a:rPr lang="en-US" smtClean="0"/>
              <a:t>8/2/2017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18259767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7A64B-D1D2-449C-AE4F-E266178A3EA8}" type="datetimeFigureOut">
              <a:rPr lang="en-US" smtClean="0"/>
              <a:t>8/2/2017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3234414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7A64B-D1D2-449C-AE4F-E266178A3EA8}" type="datetimeFigureOut">
              <a:rPr lang="en-US" smtClean="0"/>
              <a:t>8/2/2017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30799938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57A64B-D1D2-449C-AE4F-E266178A3EA8}"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26498719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57A64B-D1D2-449C-AE4F-E266178A3EA8}" type="datetimeFigureOut">
              <a:rPr lang="en-US" smtClean="0"/>
              <a:t>8/2/2017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3798729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239597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4" name="Rectangle 1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340418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Tree>
    <p:extLst>
      <p:ext uri="{BB962C8B-B14F-4D97-AF65-F5344CB8AC3E}">
        <p14:creationId xmlns:p14="http://schemas.microsoft.com/office/powerpoint/2010/main" val="217490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355066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2" name="Rectangle 11"/>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4" name="Title 1"/>
          <p:cNvSpPr>
            <a:spLocks noGrp="1"/>
          </p:cNvSpPr>
          <p:nvPr>
            <p:ph type="title"/>
          </p:nvPr>
        </p:nvSpPr>
        <p:spPr>
          <a:xfrm>
            <a:off x="386499" y="254524"/>
            <a:ext cx="11425287" cy="540618"/>
          </a:xfrm>
        </p:spPr>
        <p:txBody>
          <a:bodyPr/>
          <a:lstStyle/>
          <a:p>
            <a:r>
              <a:rPr lang="en-US"/>
              <a:t>Click to edit Master title style</a:t>
            </a:r>
          </a:p>
        </p:txBody>
      </p:sp>
    </p:spTree>
    <p:extLst>
      <p:ext uri="{BB962C8B-B14F-4D97-AF65-F5344CB8AC3E}">
        <p14:creationId xmlns:p14="http://schemas.microsoft.com/office/powerpoint/2010/main" val="3871085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Rectangle 10"/>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81477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Rectangle 1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40179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4.jp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626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2"/>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5298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7A64B-D1D2-449C-AE4F-E266178A3EA8}" type="datetimeFigureOut">
              <a:rPr lang="en-US" smtClean="0"/>
              <a:t>8/2/2017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5909C-97AB-439A-963D-2026A360E402}" type="slidenum">
              <a:rPr lang="en-US" smtClean="0"/>
              <a:t>‹#›</a:t>
            </a:fld>
            <a:endParaRPr lang="en-US"/>
          </a:p>
        </p:txBody>
      </p:sp>
    </p:spTree>
    <p:extLst>
      <p:ext uri="{BB962C8B-B14F-4D97-AF65-F5344CB8AC3E}">
        <p14:creationId xmlns:p14="http://schemas.microsoft.com/office/powerpoint/2010/main" val="268113590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tuartw@magenic.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4.xml"/><Relationship Id="rId7" Type="http://schemas.openxmlformats.org/officeDocument/2006/relationships/image" Target="../media/image15.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technet.microsoft.com/en-us/solutionaccelerators/gg581074.asp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Cloud Migration</a:t>
            </a:r>
            <a:br>
              <a:rPr lang="en-US" dirty="0"/>
            </a:br>
            <a:r>
              <a:rPr lang="en-US" sz="4800" dirty="0"/>
              <a:t>How not to have a bad day at work</a:t>
            </a:r>
            <a:r>
              <a:rPr lang="en-US" dirty="0"/>
              <a:t>.</a:t>
            </a:r>
          </a:p>
        </p:txBody>
      </p:sp>
      <p:sp>
        <p:nvSpPr>
          <p:cNvPr id="3" name="Subtitle 2"/>
          <p:cNvSpPr>
            <a:spLocks noGrp="1"/>
          </p:cNvSpPr>
          <p:nvPr>
            <p:ph type="subTitle" idx="1"/>
          </p:nvPr>
        </p:nvSpPr>
        <p:spPr/>
        <p:txBody>
          <a:bodyPr/>
          <a:lstStyle/>
          <a:p>
            <a:r>
              <a:rPr lang="en-US" dirty="0"/>
              <a:t>SoCal Code Mastery</a:t>
            </a:r>
          </a:p>
        </p:txBody>
      </p:sp>
      <p:sp>
        <p:nvSpPr>
          <p:cNvPr id="4" name="Text Placeholder 3"/>
          <p:cNvSpPr>
            <a:spLocks noGrp="1"/>
          </p:cNvSpPr>
          <p:nvPr>
            <p:ph type="body" idx="10"/>
          </p:nvPr>
        </p:nvSpPr>
        <p:spPr>
          <a:xfrm>
            <a:off x="641228" y="3933642"/>
            <a:ext cx="6202024" cy="2104849"/>
          </a:xfrm>
        </p:spPr>
        <p:txBody>
          <a:bodyPr/>
          <a:lstStyle/>
          <a:p>
            <a:pPr algn="l">
              <a:lnSpc>
                <a:spcPct val="100000"/>
              </a:lnSpc>
            </a:pPr>
            <a:r>
              <a:rPr lang="en-US" sz="3200" dirty="0"/>
              <a:t>Stuart Williams, </a:t>
            </a:r>
          </a:p>
          <a:p>
            <a:pPr algn="l">
              <a:lnSpc>
                <a:spcPct val="100000"/>
              </a:lnSpc>
            </a:pPr>
            <a:r>
              <a:rPr lang="en-US" sz="3200" dirty="0"/>
              <a:t>Cloud/DevOps Practice Lead</a:t>
            </a:r>
          </a:p>
          <a:p>
            <a:pPr algn="l">
              <a:lnSpc>
                <a:spcPct val="100000"/>
              </a:lnSpc>
            </a:pPr>
            <a:r>
              <a:rPr lang="en-US" sz="3200" dirty="0">
                <a:hlinkClick r:id="rId2"/>
              </a:rPr>
              <a:t>stuartw@magenic.com</a:t>
            </a:r>
            <a:r>
              <a:rPr lang="en-US" sz="3200" dirty="0"/>
              <a:t> </a:t>
            </a:r>
          </a:p>
        </p:txBody>
      </p:sp>
      <p:sp>
        <p:nvSpPr>
          <p:cNvPr id="5" name="Text Placeholder 4"/>
          <p:cNvSpPr>
            <a:spLocks noGrp="1"/>
          </p:cNvSpPr>
          <p:nvPr>
            <p:ph type="body" idx="11"/>
          </p:nvPr>
        </p:nvSpPr>
        <p:spPr/>
        <p:txBody>
          <a:bodyPr/>
          <a:lstStyle/>
          <a:p>
            <a:r>
              <a:rPr lang="en-US" dirty="0"/>
              <a:t>8/1/2017</a:t>
            </a:r>
          </a:p>
        </p:txBody>
      </p:sp>
    </p:spTree>
    <p:extLst>
      <p:ext uri="{BB962C8B-B14F-4D97-AF65-F5344CB8AC3E}">
        <p14:creationId xmlns:p14="http://schemas.microsoft.com/office/powerpoint/2010/main" val="94222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Plan</a:t>
            </a:r>
          </a:p>
        </p:txBody>
      </p:sp>
      <p:sp>
        <p:nvSpPr>
          <p:cNvPr id="4" name="Text Placeholder 3"/>
          <p:cNvSpPr>
            <a:spLocks noGrp="1"/>
          </p:cNvSpPr>
          <p:nvPr>
            <p:ph type="body" idx="1"/>
          </p:nvPr>
        </p:nvSpPr>
        <p:spPr/>
        <p:txBody>
          <a:bodyPr/>
          <a:lstStyle/>
          <a:p>
            <a:r>
              <a:rPr lang="en-US" dirty="0"/>
              <a:t>Organizations don’t plan to fail, they fail to plan</a:t>
            </a:r>
          </a:p>
        </p:txBody>
      </p:sp>
    </p:spTree>
    <p:extLst>
      <p:ext uri="{BB962C8B-B14F-4D97-AF65-F5344CB8AC3E}">
        <p14:creationId xmlns:p14="http://schemas.microsoft.com/office/powerpoint/2010/main" val="3885437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795142"/>
            <a:ext cx="11430000" cy="5304869"/>
          </a:xfrm>
        </p:spPr>
        <p:txBody>
          <a:bodyPr/>
          <a:lstStyle/>
          <a:p>
            <a:pPr lvl="0"/>
            <a:r>
              <a:rPr lang="en-US" sz="2400" dirty="0"/>
              <a:t>Identify any re-engineering that needs to be done such as </a:t>
            </a:r>
          </a:p>
          <a:p>
            <a:pPr lvl="1"/>
            <a:r>
              <a:rPr lang="en-US" sz="2000" dirty="0"/>
              <a:t>Migrating applications to the same technology stacks, </a:t>
            </a:r>
          </a:p>
          <a:p>
            <a:pPr lvl="1"/>
            <a:r>
              <a:rPr lang="en-US" sz="2000" dirty="0"/>
              <a:t>Upgrading them to the same service versions,</a:t>
            </a:r>
          </a:p>
          <a:p>
            <a:pPr lvl="1"/>
            <a:r>
              <a:rPr lang="en-US" sz="2000" dirty="0"/>
              <a:t>Updating frameworks and architecture (modernization) </a:t>
            </a:r>
          </a:p>
          <a:p>
            <a:pPr lvl="0"/>
            <a:r>
              <a:rPr lang="en-US" sz="2400" dirty="0"/>
              <a:t>Determine any special needs such as security or special processes being sure to consider all three parts of the risk triad</a:t>
            </a:r>
          </a:p>
          <a:p>
            <a:pPr lvl="0"/>
            <a:r>
              <a:rPr lang="en-US" sz="2400" dirty="0"/>
              <a:t>Assess organizational cloud maturity by identifying existing solutions, resources, practices, plans and the roadmap for each</a:t>
            </a:r>
          </a:p>
          <a:p>
            <a:pPr lvl="0"/>
            <a:r>
              <a:rPr lang="en-US" sz="2400" dirty="0"/>
              <a:t>Determine </a:t>
            </a:r>
          </a:p>
          <a:p>
            <a:pPr lvl="1"/>
            <a:r>
              <a:rPr lang="en-US" sz="2000" dirty="0"/>
              <a:t>Migration steps (which systems in what order)</a:t>
            </a:r>
          </a:p>
          <a:p>
            <a:pPr lvl="1"/>
            <a:r>
              <a:rPr lang="en-US" sz="2000" dirty="0"/>
              <a:t>Cost and staffing (including stakeholders)</a:t>
            </a:r>
          </a:p>
          <a:p>
            <a:pPr lvl="1"/>
            <a:r>
              <a:rPr lang="en-US" sz="2000" dirty="0"/>
              <a:t>Timeline</a:t>
            </a:r>
          </a:p>
          <a:p>
            <a:r>
              <a:rPr lang="en-US" sz="2400" dirty="0"/>
              <a:t>Make an operations plan (runbook) for each including validating the expected costs</a:t>
            </a:r>
          </a:p>
        </p:txBody>
      </p:sp>
      <p:sp>
        <p:nvSpPr>
          <p:cNvPr id="3" name="Title 2"/>
          <p:cNvSpPr>
            <a:spLocks noGrp="1"/>
          </p:cNvSpPr>
          <p:nvPr>
            <p:ph type="title"/>
          </p:nvPr>
        </p:nvSpPr>
        <p:spPr/>
        <p:txBody>
          <a:bodyPr/>
          <a:lstStyle/>
          <a:p>
            <a:r>
              <a:rPr lang="en-US" dirty="0"/>
              <a:t>Plan</a:t>
            </a:r>
          </a:p>
        </p:txBody>
      </p:sp>
    </p:spTree>
    <p:extLst>
      <p:ext uri="{BB962C8B-B14F-4D97-AF65-F5344CB8AC3E}">
        <p14:creationId xmlns:p14="http://schemas.microsoft.com/office/powerpoint/2010/main" val="319397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Application Readiness: What is the effort to re-platform?</a:t>
            </a:r>
          </a:p>
          <a:p>
            <a:r>
              <a:rPr lang="en-US" sz="2400" dirty="0"/>
              <a:t>Data: where is the data, who owns it? Does it have special considerations?</a:t>
            </a:r>
          </a:p>
          <a:p>
            <a:r>
              <a:rPr lang="en-US" sz="2400" dirty="0"/>
              <a:t>Finance: Are they ready to support the effort and monitor and manage costs?</a:t>
            </a:r>
          </a:p>
          <a:p>
            <a:r>
              <a:rPr lang="en-US" sz="2400" dirty="0"/>
              <a:t>Governance: what changes to the existing policies and procedures need to be made? How can governance agility be enabled? (The cloud changes fast)</a:t>
            </a:r>
          </a:p>
          <a:p>
            <a:r>
              <a:rPr lang="en-US" sz="2400" dirty="0"/>
              <a:t>Identity: What are the identity models and systems?</a:t>
            </a:r>
          </a:p>
          <a:p>
            <a:r>
              <a:rPr lang="en-US" sz="2400" dirty="0"/>
              <a:t>Security and risk management: The risk triad and how risk will be managed</a:t>
            </a:r>
          </a:p>
          <a:p>
            <a:r>
              <a:rPr lang="en-US" sz="2400" dirty="0"/>
              <a:t>Legal and procurement: Are they ready to adopt cloud? How will it be paid for? Is legal conformable with any contractual and compliance issues?</a:t>
            </a:r>
          </a:p>
          <a:p>
            <a:r>
              <a:rPr lang="en-US" sz="2400" dirty="0"/>
              <a:t>Management: how will the cloud be managed? Who will do it? How do teams access resources?</a:t>
            </a:r>
          </a:p>
          <a:p>
            <a:r>
              <a:rPr lang="en-US" sz="2400" dirty="0"/>
              <a:t>Networking: What networking changes will need to be made to support the cloud?</a:t>
            </a:r>
          </a:p>
        </p:txBody>
      </p:sp>
      <p:sp>
        <p:nvSpPr>
          <p:cNvPr id="3" name="Title 2"/>
          <p:cNvSpPr>
            <a:spLocks noGrp="1"/>
          </p:cNvSpPr>
          <p:nvPr>
            <p:ph type="title"/>
          </p:nvPr>
        </p:nvSpPr>
        <p:spPr/>
        <p:txBody>
          <a:bodyPr/>
          <a:lstStyle/>
          <a:p>
            <a:r>
              <a:rPr lang="en-US" dirty="0"/>
              <a:t>Key Planning Decisions</a:t>
            </a:r>
          </a:p>
        </p:txBody>
      </p:sp>
    </p:spTree>
    <p:extLst>
      <p:ext uri="{BB962C8B-B14F-4D97-AF65-F5344CB8AC3E}">
        <p14:creationId xmlns:p14="http://schemas.microsoft.com/office/powerpoint/2010/main" val="3336332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7462928" y="3929090"/>
            <a:ext cx="4243253" cy="1289785"/>
          </a:xfrm>
          <a:prstGeom prst="round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Is the system available to reliably </a:t>
            </a:r>
          </a:p>
          <a:p>
            <a:pPr algn="ctr"/>
            <a:r>
              <a:rPr lang="en-US" dirty="0">
                <a:solidFill>
                  <a:schemeClr val="tx1">
                    <a:lumMod val="50000"/>
                  </a:schemeClr>
                </a:solidFill>
              </a:rPr>
              <a:t>to serve the needs of the </a:t>
            </a:r>
          </a:p>
          <a:p>
            <a:pPr algn="ctr"/>
            <a:r>
              <a:rPr lang="en-US" dirty="0">
                <a:solidFill>
                  <a:schemeClr val="tx1">
                    <a:lumMod val="50000"/>
                  </a:schemeClr>
                </a:solidFill>
              </a:rPr>
              <a:t>business?</a:t>
            </a:r>
          </a:p>
        </p:txBody>
      </p:sp>
      <p:sp>
        <p:nvSpPr>
          <p:cNvPr id="14" name="Rounded Rectangle 13"/>
          <p:cNvSpPr/>
          <p:nvPr/>
        </p:nvSpPr>
        <p:spPr>
          <a:xfrm>
            <a:off x="6099142" y="1486038"/>
            <a:ext cx="4243253" cy="1289785"/>
          </a:xfrm>
          <a:prstGeom prst="round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Is the system secure and have the STRIDE threats been managed? Especially against disclosure </a:t>
            </a:r>
          </a:p>
          <a:p>
            <a:pPr algn="ctr"/>
            <a:r>
              <a:rPr lang="en-US" dirty="0">
                <a:solidFill>
                  <a:schemeClr val="tx1">
                    <a:lumMod val="50000"/>
                  </a:schemeClr>
                </a:solidFill>
              </a:rPr>
              <a:t>of data.</a:t>
            </a:r>
          </a:p>
        </p:txBody>
      </p:sp>
      <p:sp>
        <p:nvSpPr>
          <p:cNvPr id="2" name="Rounded Rectangle 1"/>
          <p:cNvSpPr/>
          <p:nvPr/>
        </p:nvSpPr>
        <p:spPr>
          <a:xfrm>
            <a:off x="251588" y="3929091"/>
            <a:ext cx="4243253" cy="1289785"/>
          </a:xfrm>
          <a:prstGeom prst="round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Is the system and data protected</a:t>
            </a:r>
            <a:br>
              <a:rPr lang="en-US" dirty="0">
                <a:solidFill>
                  <a:schemeClr val="tx1">
                    <a:lumMod val="50000"/>
                  </a:schemeClr>
                </a:solidFill>
              </a:rPr>
            </a:br>
            <a:r>
              <a:rPr lang="en-US" dirty="0">
                <a:solidFill>
                  <a:schemeClr val="tx1">
                    <a:lumMod val="50000"/>
                  </a:schemeClr>
                </a:solidFill>
              </a:rPr>
              <a:t> against tampering and </a:t>
            </a:r>
          </a:p>
          <a:p>
            <a:pPr algn="ctr"/>
            <a:r>
              <a:rPr lang="en-US" dirty="0">
                <a:solidFill>
                  <a:schemeClr val="tx1">
                    <a:lumMod val="50000"/>
                  </a:schemeClr>
                </a:solidFill>
              </a:rPr>
              <a:t>intrusion?</a:t>
            </a:r>
          </a:p>
        </p:txBody>
      </p:sp>
      <p:sp>
        <p:nvSpPr>
          <p:cNvPr id="5" name="Title 4"/>
          <p:cNvSpPr>
            <a:spLocks noGrp="1"/>
          </p:cNvSpPr>
          <p:nvPr>
            <p:ph type="title"/>
          </p:nvPr>
        </p:nvSpPr>
        <p:spPr/>
        <p:txBody>
          <a:bodyPr/>
          <a:lstStyle/>
          <a:p>
            <a:pPr algn="ctr"/>
            <a:r>
              <a:rPr lang="en-US" dirty="0"/>
              <a:t>Security Planning: The Risk Triad </a:t>
            </a:r>
          </a:p>
        </p:txBody>
      </p:sp>
      <p:graphicFrame>
        <p:nvGraphicFramePr>
          <p:cNvPr id="6" name="Diagram 5"/>
          <p:cNvGraphicFramePr/>
          <p:nvPr>
            <p:extLst/>
          </p:nvPr>
        </p:nvGraphicFramePr>
        <p:xfrm>
          <a:off x="3293872" y="795142"/>
          <a:ext cx="5392928" cy="5205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7821" y="2130931"/>
            <a:ext cx="505029" cy="50502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0984" y="4866932"/>
            <a:ext cx="351944" cy="351944"/>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53712" y="4892741"/>
            <a:ext cx="326135" cy="326135"/>
          </a:xfrm>
          <a:prstGeom prst="rect">
            <a:avLst/>
          </a:prstGeom>
        </p:spPr>
      </p:pic>
    </p:spTree>
    <p:extLst>
      <p:ext uri="{BB962C8B-B14F-4D97-AF65-F5344CB8AC3E}">
        <p14:creationId xmlns:p14="http://schemas.microsoft.com/office/powerpoint/2010/main" val="125344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All of the 3 major cloud AWS, Azure, Google have all of the basic enterprise building blocks needed for most scenarios. Where they differ is the  “extras” and what O/S platforms they support the best</a:t>
            </a:r>
          </a:p>
          <a:p>
            <a:pPr lvl="1"/>
            <a:r>
              <a:rPr lang="en-US" sz="2800" dirty="0"/>
              <a:t>For Microsoft Shops or for shops that run a MEAN stack on Linux, Azure is a good choice, especially if you have an EA w. Microsoft, as it is likely to be the most “friction free”. PCF also runs very well on Azure. </a:t>
            </a:r>
          </a:p>
          <a:p>
            <a:pPr lvl="1"/>
            <a:r>
              <a:rPr lang="en-US" sz="2800" dirty="0"/>
              <a:t>If many of the workloads target containers especially Kubernetes (K8), use any of the advanced analytics, or target Linux VMs, Google can be a good choice. PCF will soon run well on Google.</a:t>
            </a:r>
          </a:p>
          <a:p>
            <a:pPr lvl="1"/>
            <a:r>
              <a:rPr lang="en-US" sz="2800" dirty="0"/>
              <a:t>Amazon offers many interesting e-commerce faculties, though there may be political or other non-functional requirements that might make them a good or bad choice for a cloud provider.</a:t>
            </a:r>
          </a:p>
        </p:txBody>
      </p:sp>
      <p:sp>
        <p:nvSpPr>
          <p:cNvPr id="2" name="Title 1"/>
          <p:cNvSpPr>
            <a:spLocks noGrp="1"/>
          </p:cNvSpPr>
          <p:nvPr>
            <p:ph type="title"/>
          </p:nvPr>
        </p:nvSpPr>
        <p:spPr/>
        <p:txBody>
          <a:bodyPr/>
          <a:lstStyle/>
          <a:p>
            <a:r>
              <a:rPr lang="en-US" dirty="0"/>
              <a:t>What Cloud?</a:t>
            </a:r>
          </a:p>
        </p:txBody>
      </p:sp>
    </p:spTree>
    <p:extLst>
      <p:ext uri="{BB962C8B-B14F-4D97-AF65-F5344CB8AC3E}">
        <p14:creationId xmlns:p14="http://schemas.microsoft.com/office/powerpoint/2010/main" val="2344401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True total cost of ownership (TCO) can be hard to compute in some cases as the vendor provided calculators do not always include all of the likely costs. </a:t>
            </a:r>
          </a:p>
          <a:p>
            <a:pPr lvl="1"/>
            <a:r>
              <a:rPr lang="en-US" dirty="0"/>
              <a:t>Data storage</a:t>
            </a:r>
          </a:p>
          <a:p>
            <a:pPr lvl="1"/>
            <a:r>
              <a:rPr lang="en-US" dirty="0"/>
              <a:t>Data movement (bandwidth consumption)</a:t>
            </a:r>
          </a:p>
          <a:p>
            <a:pPr lvl="1"/>
            <a:r>
              <a:rPr lang="en-US" dirty="0"/>
              <a:t>Monitoring/deployment/recovery services</a:t>
            </a:r>
          </a:p>
          <a:p>
            <a:pPr lvl="1"/>
            <a:r>
              <a:rPr lang="en-US" dirty="0"/>
              <a:t>Other “hidden costs”</a:t>
            </a:r>
          </a:p>
          <a:p>
            <a:r>
              <a:rPr lang="en-US" dirty="0"/>
              <a:t>Much of the size/cost comparison literature while interesting can be misleading:</a:t>
            </a:r>
          </a:p>
          <a:p>
            <a:pPr lvl="1"/>
            <a:r>
              <a:rPr lang="en-US" dirty="0"/>
              <a:t>Sample solutions many not have good real-world analogies or may not be a good fit for your actual scenarios</a:t>
            </a:r>
          </a:p>
          <a:p>
            <a:pPr lvl="1"/>
            <a:r>
              <a:rPr lang="en-US" dirty="0"/>
              <a:t>They often do not include to read-total cost (see above)</a:t>
            </a:r>
          </a:p>
          <a:p>
            <a:pPr lvl="1"/>
            <a:r>
              <a:rPr lang="en-US" dirty="0"/>
              <a:t>They are usual deliberately biased in favor of one provider over another</a:t>
            </a:r>
          </a:p>
          <a:p>
            <a:pPr lvl="1"/>
            <a:endParaRPr lang="en-US" dirty="0"/>
          </a:p>
          <a:p>
            <a:endParaRPr lang="en-US" dirty="0"/>
          </a:p>
        </p:txBody>
      </p:sp>
      <p:sp>
        <p:nvSpPr>
          <p:cNvPr id="3" name="Title 2"/>
          <p:cNvSpPr>
            <a:spLocks noGrp="1"/>
          </p:cNvSpPr>
          <p:nvPr>
            <p:ph type="title"/>
          </p:nvPr>
        </p:nvSpPr>
        <p:spPr/>
        <p:txBody>
          <a:bodyPr/>
          <a:lstStyle/>
          <a:p>
            <a:r>
              <a:rPr lang="en-US" dirty="0"/>
              <a:t>Cloud choice considerations</a:t>
            </a:r>
          </a:p>
        </p:txBody>
      </p:sp>
    </p:spTree>
    <p:extLst>
      <p:ext uri="{BB962C8B-B14F-4D97-AF65-F5344CB8AC3E}">
        <p14:creationId xmlns:p14="http://schemas.microsoft.com/office/powerpoint/2010/main" val="26036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IaaS, PaaS, and SaaS – What approach?</a:t>
            </a:r>
          </a:p>
        </p:txBody>
      </p:sp>
      <p:sp>
        <p:nvSpPr>
          <p:cNvPr id="7" name="Rectangle 6"/>
          <p:cNvSpPr/>
          <p:nvPr/>
        </p:nvSpPr>
        <p:spPr>
          <a:xfrm>
            <a:off x="5934078" y="904870"/>
            <a:ext cx="1704188" cy="5029200"/>
          </a:xfrm>
          <a:prstGeom prst="rect">
            <a:avLst/>
          </a:prstGeom>
          <a:solidFill>
            <a:schemeClr val="bg1">
              <a:lumMod val="95000"/>
            </a:schemeClr>
          </a:solidFill>
          <a:ln>
            <a:solidFill>
              <a:schemeClr val="tx1">
                <a:lumMod val="75000"/>
              </a:schemeClr>
            </a:solidFill>
          </a:ln>
        </p:spPr>
        <p:style>
          <a:lnRef idx="1">
            <a:schemeClr val="accent6"/>
          </a:lnRef>
          <a:fillRef idx="2">
            <a:schemeClr val="accent6"/>
          </a:fillRef>
          <a:effectRef idx="1">
            <a:schemeClr val="accent6"/>
          </a:effectRef>
          <a:fontRef idx="minor">
            <a:schemeClr val="dk1"/>
          </a:fontRef>
        </p:style>
        <p:txBody>
          <a:bodyPr rtlCol="0" anchor="t"/>
          <a:lstStyle/>
          <a:p>
            <a:r>
              <a:rPr lang="en-US" dirty="0">
                <a:solidFill>
                  <a:srgbClr val="7030A0"/>
                </a:solidFill>
                <a:effectLst>
                  <a:outerShdw blurRad="38100" dist="38100" dir="2700000" algn="tl">
                    <a:srgbClr val="000000">
                      <a:alpha val="43137"/>
                    </a:srgbClr>
                  </a:outerShdw>
                </a:effectLst>
              </a:rPr>
              <a:t>IaaS</a:t>
            </a:r>
          </a:p>
        </p:txBody>
      </p:sp>
      <p:sp>
        <p:nvSpPr>
          <p:cNvPr id="8" name="Rectangle 7"/>
          <p:cNvSpPr/>
          <p:nvPr/>
        </p:nvSpPr>
        <p:spPr>
          <a:xfrm>
            <a:off x="7724778" y="904870"/>
            <a:ext cx="1704188" cy="5029200"/>
          </a:xfrm>
          <a:prstGeom prst="rect">
            <a:avLst/>
          </a:prstGeom>
          <a:solidFill>
            <a:schemeClr val="bg1">
              <a:lumMod val="95000"/>
            </a:schemeClr>
          </a:solidFill>
          <a:ln>
            <a:solidFill>
              <a:schemeClr val="tx1">
                <a:lumMod val="75000"/>
              </a:schemeClr>
            </a:solidFill>
          </a:ln>
        </p:spPr>
        <p:style>
          <a:lnRef idx="1">
            <a:schemeClr val="accent6"/>
          </a:lnRef>
          <a:fillRef idx="2">
            <a:schemeClr val="accent6"/>
          </a:fillRef>
          <a:effectRef idx="1">
            <a:schemeClr val="accent6"/>
          </a:effectRef>
          <a:fontRef idx="minor">
            <a:schemeClr val="dk1"/>
          </a:fontRef>
        </p:style>
        <p:txBody>
          <a:bodyPr rtlCol="0" anchor="t"/>
          <a:lstStyle/>
          <a:p>
            <a:r>
              <a:rPr lang="en-US" dirty="0">
                <a:solidFill>
                  <a:srgbClr val="7030A0"/>
                </a:solidFill>
                <a:effectLst>
                  <a:outerShdw blurRad="38100" dist="38100" dir="2700000" algn="tl">
                    <a:srgbClr val="000000">
                      <a:alpha val="43137"/>
                    </a:srgbClr>
                  </a:outerShdw>
                </a:effectLst>
              </a:rPr>
              <a:t>PaaS</a:t>
            </a:r>
          </a:p>
        </p:txBody>
      </p:sp>
      <p:sp>
        <p:nvSpPr>
          <p:cNvPr id="9" name="Rectangle 8"/>
          <p:cNvSpPr/>
          <p:nvPr/>
        </p:nvSpPr>
        <p:spPr>
          <a:xfrm>
            <a:off x="9515478" y="904870"/>
            <a:ext cx="1704188" cy="5029200"/>
          </a:xfrm>
          <a:prstGeom prst="rect">
            <a:avLst/>
          </a:prstGeom>
          <a:solidFill>
            <a:schemeClr val="bg1">
              <a:lumMod val="95000"/>
            </a:schemeClr>
          </a:solidFill>
          <a:ln>
            <a:solidFill>
              <a:schemeClr val="tx1">
                <a:lumMod val="75000"/>
              </a:schemeClr>
            </a:solidFill>
          </a:ln>
        </p:spPr>
        <p:style>
          <a:lnRef idx="1">
            <a:schemeClr val="accent6"/>
          </a:lnRef>
          <a:fillRef idx="2">
            <a:schemeClr val="accent6"/>
          </a:fillRef>
          <a:effectRef idx="1">
            <a:schemeClr val="accent6"/>
          </a:effectRef>
          <a:fontRef idx="minor">
            <a:schemeClr val="dk1"/>
          </a:fontRef>
        </p:style>
        <p:txBody>
          <a:bodyPr rtlCol="0" anchor="t"/>
          <a:lstStyle/>
          <a:p>
            <a:r>
              <a:rPr lang="en-US" dirty="0">
                <a:solidFill>
                  <a:srgbClr val="7030A0"/>
                </a:solidFill>
                <a:effectLst>
                  <a:outerShdw blurRad="38100" dist="38100" dir="2700000" algn="tl">
                    <a:srgbClr val="000000">
                      <a:alpha val="43137"/>
                    </a:srgbClr>
                  </a:outerShdw>
                </a:effectLst>
              </a:rPr>
              <a:t>SaaS</a:t>
            </a:r>
          </a:p>
        </p:txBody>
      </p:sp>
      <p:sp>
        <p:nvSpPr>
          <p:cNvPr id="35" name="Rounded Rectangle 34"/>
          <p:cNvSpPr/>
          <p:nvPr/>
        </p:nvSpPr>
        <p:spPr>
          <a:xfrm>
            <a:off x="6048377" y="1457320"/>
            <a:ext cx="1466850" cy="39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a:t>
            </a:r>
          </a:p>
        </p:txBody>
      </p:sp>
      <p:sp>
        <p:nvSpPr>
          <p:cNvPr id="36" name="Rounded Rectangle 35"/>
          <p:cNvSpPr/>
          <p:nvPr/>
        </p:nvSpPr>
        <p:spPr>
          <a:xfrm>
            <a:off x="6048377" y="2009770"/>
            <a:ext cx="1466850" cy="39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Application</a:t>
            </a:r>
          </a:p>
        </p:txBody>
      </p:sp>
      <p:sp>
        <p:nvSpPr>
          <p:cNvPr id="37" name="Rounded Rectangle 36"/>
          <p:cNvSpPr/>
          <p:nvPr/>
        </p:nvSpPr>
        <p:spPr>
          <a:xfrm>
            <a:off x="6048377" y="2576703"/>
            <a:ext cx="1466850" cy="39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Databases</a:t>
            </a:r>
          </a:p>
        </p:txBody>
      </p:sp>
      <p:sp>
        <p:nvSpPr>
          <p:cNvPr id="38" name="Rounded Rectangle 37"/>
          <p:cNvSpPr/>
          <p:nvPr/>
        </p:nvSpPr>
        <p:spPr>
          <a:xfrm>
            <a:off x="6048377" y="3143636"/>
            <a:ext cx="1466850" cy="39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O/S</a:t>
            </a:r>
          </a:p>
        </p:txBody>
      </p:sp>
      <p:sp>
        <p:nvSpPr>
          <p:cNvPr id="39" name="Rounded Rectangle 38"/>
          <p:cNvSpPr/>
          <p:nvPr/>
        </p:nvSpPr>
        <p:spPr>
          <a:xfrm>
            <a:off x="6048377" y="3710569"/>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t>Virtualization</a:t>
            </a:r>
          </a:p>
        </p:txBody>
      </p:sp>
      <p:sp>
        <p:nvSpPr>
          <p:cNvPr id="40" name="Rounded Rectangle 39"/>
          <p:cNvSpPr/>
          <p:nvPr/>
        </p:nvSpPr>
        <p:spPr>
          <a:xfrm>
            <a:off x="6048377" y="4277502"/>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Servers</a:t>
            </a:r>
          </a:p>
        </p:txBody>
      </p:sp>
      <p:sp>
        <p:nvSpPr>
          <p:cNvPr id="41" name="Rounded Rectangle 40"/>
          <p:cNvSpPr/>
          <p:nvPr/>
        </p:nvSpPr>
        <p:spPr>
          <a:xfrm>
            <a:off x="6048377" y="4844435"/>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Network/Storage</a:t>
            </a:r>
          </a:p>
        </p:txBody>
      </p:sp>
      <p:sp>
        <p:nvSpPr>
          <p:cNvPr id="42" name="Rounded Rectangle 41"/>
          <p:cNvSpPr/>
          <p:nvPr/>
        </p:nvSpPr>
        <p:spPr>
          <a:xfrm>
            <a:off x="6048377" y="5411368"/>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t>Data Center</a:t>
            </a:r>
          </a:p>
        </p:txBody>
      </p:sp>
      <p:sp>
        <p:nvSpPr>
          <p:cNvPr id="43" name="Rounded Rectangle 42"/>
          <p:cNvSpPr/>
          <p:nvPr/>
        </p:nvSpPr>
        <p:spPr>
          <a:xfrm>
            <a:off x="7839077" y="1457320"/>
            <a:ext cx="1466850" cy="39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a:t>
            </a:r>
          </a:p>
        </p:txBody>
      </p:sp>
      <p:sp>
        <p:nvSpPr>
          <p:cNvPr id="44" name="Rounded Rectangle 43"/>
          <p:cNvSpPr/>
          <p:nvPr/>
        </p:nvSpPr>
        <p:spPr>
          <a:xfrm>
            <a:off x="7839077" y="2009770"/>
            <a:ext cx="1466850" cy="39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Application</a:t>
            </a:r>
          </a:p>
        </p:txBody>
      </p:sp>
      <p:sp>
        <p:nvSpPr>
          <p:cNvPr id="45" name="Rounded Rectangle 44"/>
          <p:cNvSpPr/>
          <p:nvPr/>
        </p:nvSpPr>
        <p:spPr>
          <a:xfrm>
            <a:off x="7839077" y="2576703"/>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Databases</a:t>
            </a:r>
          </a:p>
        </p:txBody>
      </p:sp>
      <p:sp>
        <p:nvSpPr>
          <p:cNvPr id="46" name="Rounded Rectangle 45"/>
          <p:cNvSpPr/>
          <p:nvPr/>
        </p:nvSpPr>
        <p:spPr>
          <a:xfrm>
            <a:off x="7839077" y="3143636"/>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O/S</a:t>
            </a:r>
          </a:p>
        </p:txBody>
      </p:sp>
      <p:sp>
        <p:nvSpPr>
          <p:cNvPr id="47" name="Rounded Rectangle 46"/>
          <p:cNvSpPr/>
          <p:nvPr/>
        </p:nvSpPr>
        <p:spPr>
          <a:xfrm>
            <a:off x="7839077" y="3710569"/>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t>Virtualization</a:t>
            </a:r>
          </a:p>
        </p:txBody>
      </p:sp>
      <p:sp>
        <p:nvSpPr>
          <p:cNvPr id="48" name="Rounded Rectangle 47"/>
          <p:cNvSpPr/>
          <p:nvPr/>
        </p:nvSpPr>
        <p:spPr>
          <a:xfrm>
            <a:off x="7839077" y="4277502"/>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Servers</a:t>
            </a:r>
          </a:p>
        </p:txBody>
      </p:sp>
      <p:sp>
        <p:nvSpPr>
          <p:cNvPr id="49" name="Rounded Rectangle 48"/>
          <p:cNvSpPr/>
          <p:nvPr/>
        </p:nvSpPr>
        <p:spPr>
          <a:xfrm>
            <a:off x="7839077" y="4844435"/>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Network/Storage</a:t>
            </a:r>
          </a:p>
        </p:txBody>
      </p:sp>
      <p:sp>
        <p:nvSpPr>
          <p:cNvPr id="50" name="Rounded Rectangle 49"/>
          <p:cNvSpPr/>
          <p:nvPr/>
        </p:nvSpPr>
        <p:spPr>
          <a:xfrm>
            <a:off x="7839077" y="5411368"/>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t>Data Center</a:t>
            </a:r>
          </a:p>
        </p:txBody>
      </p:sp>
      <p:sp>
        <p:nvSpPr>
          <p:cNvPr id="51" name="Rounded Rectangle 50"/>
          <p:cNvSpPr/>
          <p:nvPr/>
        </p:nvSpPr>
        <p:spPr>
          <a:xfrm>
            <a:off x="9629777" y="1457320"/>
            <a:ext cx="1466850" cy="39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a:t>
            </a:r>
          </a:p>
        </p:txBody>
      </p:sp>
      <p:sp>
        <p:nvSpPr>
          <p:cNvPr id="52" name="Rounded Rectangle 51"/>
          <p:cNvSpPr/>
          <p:nvPr/>
        </p:nvSpPr>
        <p:spPr>
          <a:xfrm>
            <a:off x="9629777" y="2009770"/>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Application</a:t>
            </a:r>
          </a:p>
        </p:txBody>
      </p:sp>
      <p:sp>
        <p:nvSpPr>
          <p:cNvPr id="53" name="Rounded Rectangle 52"/>
          <p:cNvSpPr/>
          <p:nvPr/>
        </p:nvSpPr>
        <p:spPr>
          <a:xfrm>
            <a:off x="9629777" y="2576703"/>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Databases</a:t>
            </a:r>
          </a:p>
        </p:txBody>
      </p:sp>
      <p:sp>
        <p:nvSpPr>
          <p:cNvPr id="54" name="Rounded Rectangle 53"/>
          <p:cNvSpPr/>
          <p:nvPr/>
        </p:nvSpPr>
        <p:spPr>
          <a:xfrm>
            <a:off x="9629777" y="3143636"/>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O/S</a:t>
            </a:r>
          </a:p>
        </p:txBody>
      </p:sp>
      <p:sp>
        <p:nvSpPr>
          <p:cNvPr id="55" name="Rounded Rectangle 54"/>
          <p:cNvSpPr/>
          <p:nvPr/>
        </p:nvSpPr>
        <p:spPr>
          <a:xfrm>
            <a:off x="9629777" y="3710569"/>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t>Virtualization</a:t>
            </a:r>
          </a:p>
        </p:txBody>
      </p:sp>
      <p:sp>
        <p:nvSpPr>
          <p:cNvPr id="56" name="Rounded Rectangle 55"/>
          <p:cNvSpPr/>
          <p:nvPr/>
        </p:nvSpPr>
        <p:spPr>
          <a:xfrm>
            <a:off x="9629777" y="4277502"/>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Servers</a:t>
            </a:r>
          </a:p>
        </p:txBody>
      </p:sp>
      <p:sp>
        <p:nvSpPr>
          <p:cNvPr id="57" name="Rounded Rectangle 56"/>
          <p:cNvSpPr/>
          <p:nvPr/>
        </p:nvSpPr>
        <p:spPr>
          <a:xfrm>
            <a:off x="9629777" y="4844435"/>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Network/Storage</a:t>
            </a:r>
          </a:p>
        </p:txBody>
      </p:sp>
      <p:sp>
        <p:nvSpPr>
          <p:cNvPr id="58" name="Rounded Rectangle 57"/>
          <p:cNvSpPr/>
          <p:nvPr/>
        </p:nvSpPr>
        <p:spPr>
          <a:xfrm>
            <a:off x="9629777" y="5411368"/>
            <a:ext cx="1466850"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t>Data Center</a:t>
            </a:r>
          </a:p>
        </p:txBody>
      </p:sp>
      <p:sp>
        <p:nvSpPr>
          <p:cNvPr id="59" name="Rounded Rectangle 58"/>
          <p:cNvSpPr/>
          <p:nvPr/>
        </p:nvSpPr>
        <p:spPr>
          <a:xfrm rot="5400000">
            <a:off x="10780607" y="1545524"/>
            <a:ext cx="1671833" cy="390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Self-Managed</a:t>
            </a:r>
          </a:p>
        </p:txBody>
      </p:sp>
      <p:sp>
        <p:nvSpPr>
          <p:cNvPr id="60" name="Rounded Rectangle 59"/>
          <p:cNvSpPr/>
          <p:nvPr/>
        </p:nvSpPr>
        <p:spPr>
          <a:xfrm rot="5400000">
            <a:off x="10590248" y="4745925"/>
            <a:ext cx="1985765" cy="3905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Provided by Azure</a:t>
            </a:r>
          </a:p>
        </p:txBody>
      </p:sp>
      <p:sp>
        <p:nvSpPr>
          <p:cNvPr id="62" name="TextBox 61"/>
          <p:cNvSpPr txBox="1"/>
          <p:nvPr/>
        </p:nvSpPr>
        <p:spPr>
          <a:xfrm>
            <a:off x="659038" y="904870"/>
            <a:ext cx="5073445" cy="4524315"/>
          </a:xfrm>
          <a:prstGeom prst="rect">
            <a:avLst/>
          </a:prstGeom>
          <a:noFill/>
        </p:spPr>
        <p:txBody>
          <a:bodyPr wrap="square" rtlCol="0">
            <a:spAutoFit/>
          </a:bodyPr>
          <a:lstStyle/>
          <a:p>
            <a:r>
              <a:rPr lang="en-US" sz="2400" b="1" dirty="0">
                <a:solidFill>
                  <a:srgbClr val="0070C0"/>
                </a:solidFill>
              </a:rPr>
              <a:t>IaaS</a:t>
            </a:r>
            <a:r>
              <a:rPr lang="en-US" sz="2400" dirty="0"/>
              <a:t> – </a:t>
            </a:r>
            <a:r>
              <a:rPr lang="en-US" sz="2400" b="1" dirty="0">
                <a:solidFill>
                  <a:srgbClr val="0070C0"/>
                </a:solidFill>
              </a:rPr>
              <a:t>Infrastructure as a Service</a:t>
            </a:r>
          </a:p>
          <a:p>
            <a:pPr lvl="1"/>
            <a:r>
              <a:rPr lang="en-US" sz="2400" dirty="0"/>
              <a:t>High Level Networking, Containers, VMs and other plumbing pieces</a:t>
            </a:r>
          </a:p>
          <a:p>
            <a:r>
              <a:rPr lang="en-US" sz="2400" b="1" dirty="0">
                <a:solidFill>
                  <a:srgbClr val="0070C0"/>
                </a:solidFill>
              </a:rPr>
              <a:t>PaaS</a:t>
            </a:r>
            <a:r>
              <a:rPr lang="en-US" sz="2400" dirty="0"/>
              <a:t> – </a:t>
            </a:r>
            <a:r>
              <a:rPr lang="en-US" sz="2400" b="1" dirty="0">
                <a:solidFill>
                  <a:srgbClr val="0070C0"/>
                </a:solidFill>
              </a:rPr>
              <a:t>Platform as a Service</a:t>
            </a:r>
          </a:p>
          <a:p>
            <a:pPr lvl="1"/>
            <a:r>
              <a:rPr lang="en-US" sz="2400" dirty="0"/>
              <a:t>Composable pieces that allow the developer to have functionality without having to care about the implementation</a:t>
            </a:r>
          </a:p>
          <a:p>
            <a:r>
              <a:rPr lang="en-US" sz="2400" b="1" dirty="0">
                <a:solidFill>
                  <a:srgbClr val="0070C0"/>
                </a:solidFill>
              </a:rPr>
              <a:t>SaaS</a:t>
            </a:r>
            <a:r>
              <a:rPr lang="en-US" sz="2400" dirty="0"/>
              <a:t> – </a:t>
            </a:r>
            <a:r>
              <a:rPr lang="en-US" sz="2400" b="1" dirty="0">
                <a:solidFill>
                  <a:srgbClr val="0070C0"/>
                </a:solidFill>
              </a:rPr>
              <a:t>Software as a Service</a:t>
            </a:r>
          </a:p>
          <a:p>
            <a:pPr lvl="1"/>
            <a:r>
              <a:rPr lang="en-US" sz="2400" dirty="0"/>
              <a:t>Full featured applications offered as turn-key product</a:t>
            </a:r>
          </a:p>
        </p:txBody>
      </p:sp>
    </p:spTree>
    <p:extLst>
      <p:ext uri="{BB962C8B-B14F-4D97-AF65-F5344CB8AC3E}">
        <p14:creationId xmlns:p14="http://schemas.microsoft.com/office/powerpoint/2010/main" val="1108009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a:t>PaaS offers the best chance to </a:t>
            </a:r>
          </a:p>
          <a:p>
            <a:pPr lvl="1"/>
            <a:r>
              <a:rPr lang="en-US" dirty="0"/>
              <a:t>Improve operability</a:t>
            </a:r>
          </a:p>
          <a:p>
            <a:pPr lvl="1"/>
            <a:r>
              <a:rPr lang="en-US" dirty="0"/>
              <a:t>Do consolidations </a:t>
            </a:r>
          </a:p>
          <a:p>
            <a:pPr lvl="1"/>
            <a:r>
              <a:rPr lang="en-US" dirty="0"/>
              <a:t>Save money</a:t>
            </a:r>
          </a:p>
          <a:p>
            <a:pPr lvl="1"/>
            <a:r>
              <a:rPr lang="en-US" dirty="0"/>
              <a:t>Have agility</a:t>
            </a:r>
          </a:p>
          <a:p>
            <a:pPr lvl="1"/>
            <a:r>
              <a:rPr lang="en-US" dirty="0"/>
              <a:t>Leverage dynamic scalability</a:t>
            </a:r>
          </a:p>
          <a:p>
            <a:r>
              <a:rPr lang="en-US" sz="2400" dirty="0"/>
              <a:t>But… some organizations worry that going PaaS will result in a vendor “lock in”, these arguments are generally visceral not logical especially given that</a:t>
            </a:r>
          </a:p>
          <a:p>
            <a:pPr lvl="1"/>
            <a:r>
              <a:rPr lang="en-US" dirty="0"/>
              <a:t>Many of the basic enterprise building blocks have the same technology base (</a:t>
            </a:r>
            <a:r>
              <a:rPr lang="en-US" dirty="0" err="1"/>
              <a:t>Redis</a:t>
            </a:r>
            <a:r>
              <a:rPr lang="en-US" dirty="0"/>
              <a:t>, Elastic Search), </a:t>
            </a:r>
          </a:p>
          <a:p>
            <a:pPr lvl="1"/>
            <a:r>
              <a:rPr lang="en-US" dirty="0"/>
              <a:t>offer a standard interface (Mongo, SQL92), or </a:t>
            </a:r>
          </a:p>
          <a:p>
            <a:pPr lvl="1"/>
            <a:r>
              <a:rPr lang="en-US" dirty="0"/>
              <a:t>would be fairly easy to swap out if systems are implemented using architectural and design best practices. </a:t>
            </a:r>
          </a:p>
        </p:txBody>
      </p:sp>
      <p:sp>
        <p:nvSpPr>
          <p:cNvPr id="3" name="Title 2"/>
          <p:cNvSpPr>
            <a:spLocks noGrp="1"/>
          </p:cNvSpPr>
          <p:nvPr>
            <p:ph type="title"/>
          </p:nvPr>
        </p:nvSpPr>
        <p:spPr/>
        <p:txBody>
          <a:bodyPr/>
          <a:lstStyle/>
          <a:p>
            <a:r>
              <a:rPr lang="en-US" dirty="0"/>
              <a:t>The PaaS dilemma</a:t>
            </a:r>
          </a:p>
        </p:txBody>
      </p:sp>
    </p:spTree>
    <p:extLst>
      <p:ext uri="{BB962C8B-B14F-4D97-AF65-F5344CB8AC3E}">
        <p14:creationId xmlns:p14="http://schemas.microsoft.com/office/powerpoint/2010/main" val="3725334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66989" y="946059"/>
            <a:ext cx="11430000" cy="4810845"/>
          </a:xfrm>
        </p:spPr>
        <p:txBody>
          <a:bodyPr/>
          <a:lstStyle/>
          <a:p>
            <a:r>
              <a:rPr lang="en-US" dirty="0"/>
              <a:t>Collect all systems and Identify</a:t>
            </a:r>
          </a:p>
          <a:p>
            <a:pPr lvl="1"/>
            <a:r>
              <a:rPr lang="en-US" dirty="0"/>
              <a:t>Value Stream</a:t>
            </a:r>
          </a:p>
          <a:p>
            <a:pPr lvl="2"/>
            <a:r>
              <a:rPr lang="en-US" dirty="0"/>
              <a:t>Strategic (revenue generating)</a:t>
            </a:r>
          </a:p>
          <a:p>
            <a:pPr lvl="2"/>
            <a:r>
              <a:rPr lang="en-US" dirty="0"/>
              <a:t>Core to Business Operations (supporting)</a:t>
            </a:r>
          </a:p>
          <a:p>
            <a:pPr lvl="2"/>
            <a:r>
              <a:rPr lang="en-US" dirty="0"/>
              <a:t>Not core to business offerings</a:t>
            </a:r>
          </a:p>
          <a:p>
            <a:pPr lvl="1"/>
            <a:r>
              <a:rPr lang="en-US" dirty="0"/>
              <a:t>Determine Disposition</a:t>
            </a:r>
          </a:p>
          <a:p>
            <a:pPr lvl="2"/>
            <a:r>
              <a:rPr lang="en-US" dirty="0"/>
              <a:t>Invest</a:t>
            </a:r>
          </a:p>
          <a:p>
            <a:pPr lvl="2"/>
            <a:r>
              <a:rPr lang="en-US" dirty="0"/>
              <a:t>Keep the lights on</a:t>
            </a:r>
          </a:p>
          <a:p>
            <a:pPr lvl="2"/>
            <a:r>
              <a:rPr lang="en-US" dirty="0"/>
              <a:t>Eventually Retire</a:t>
            </a:r>
          </a:p>
          <a:p>
            <a:pPr lvl="2"/>
            <a:r>
              <a:rPr lang="en-US" dirty="0"/>
              <a:t>Kill (offload completely)</a:t>
            </a:r>
          </a:p>
          <a:p>
            <a:pPr lvl="1"/>
            <a:r>
              <a:rPr lang="en-US" dirty="0"/>
              <a:t>Group like apps and determine needs for consolidation</a:t>
            </a:r>
          </a:p>
          <a:p>
            <a:pPr lvl="2"/>
            <a:r>
              <a:rPr lang="en-US" dirty="0"/>
              <a:t>Determine a Common Services architecture</a:t>
            </a:r>
          </a:p>
          <a:p>
            <a:pPr lvl="2"/>
            <a:r>
              <a:rPr lang="en-US" dirty="0"/>
              <a:t>Reduce duplicates </a:t>
            </a:r>
            <a:r>
              <a:rPr lang="en-US" dirty="0">
                <a:sym typeface="Wingdings" panose="05000000000000000000" pitchFamily="2" charset="2"/>
              </a:rPr>
              <a:t> Identify key initiatives</a:t>
            </a:r>
          </a:p>
          <a:p>
            <a:pPr lvl="2"/>
            <a:r>
              <a:rPr lang="en-US" dirty="0">
                <a:sym typeface="Wingdings" panose="05000000000000000000" pitchFamily="2" charset="2"/>
              </a:rPr>
              <a:t>Analyze &amp; Prioritize Initiatives</a:t>
            </a:r>
            <a:endParaRPr lang="en-US" dirty="0"/>
          </a:p>
        </p:txBody>
      </p:sp>
      <p:sp>
        <p:nvSpPr>
          <p:cNvPr id="6" name="Title 5"/>
          <p:cNvSpPr>
            <a:spLocks noGrp="1"/>
          </p:cNvSpPr>
          <p:nvPr>
            <p:ph type="title"/>
          </p:nvPr>
        </p:nvSpPr>
        <p:spPr/>
        <p:txBody>
          <a:bodyPr/>
          <a:lstStyle/>
          <a:p>
            <a:r>
              <a:rPr lang="en-US" dirty="0"/>
              <a:t>Application Portfolio Rationalization</a:t>
            </a:r>
          </a:p>
        </p:txBody>
      </p:sp>
      <p:sp>
        <p:nvSpPr>
          <p:cNvPr id="8" name="Rectangle 7"/>
          <p:cNvSpPr/>
          <p:nvPr/>
        </p:nvSpPr>
        <p:spPr>
          <a:xfrm>
            <a:off x="8691154" y="1175657"/>
            <a:ext cx="1393372" cy="1166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58548" y="1175656"/>
            <a:ext cx="1393372" cy="1166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8548" y="2400658"/>
            <a:ext cx="1393372" cy="1166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691154" y="2400659"/>
            <a:ext cx="1393372" cy="1166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7981162" y="2062775"/>
            <a:ext cx="976630" cy="369332"/>
          </a:xfrm>
          <a:prstGeom prst="rect">
            <a:avLst/>
          </a:prstGeom>
          <a:noFill/>
        </p:spPr>
        <p:txBody>
          <a:bodyPr wrap="square" rtlCol="0">
            <a:spAutoFit/>
          </a:bodyPr>
          <a:lstStyle/>
          <a:p>
            <a:r>
              <a:rPr lang="en-US" dirty="0"/>
              <a:t>Value</a:t>
            </a:r>
          </a:p>
        </p:txBody>
      </p:sp>
      <p:sp>
        <p:nvSpPr>
          <p:cNvPr id="16" name="TextBox 15"/>
          <p:cNvSpPr txBox="1"/>
          <p:nvPr/>
        </p:nvSpPr>
        <p:spPr>
          <a:xfrm>
            <a:off x="9788960" y="3589698"/>
            <a:ext cx="1351674" cy="369332"/>
          </a:xfrm>
          <a:prstGeom prst="rect">
            <a:avLst/>
          </a:prstGeom>
          <a:noFill/>
        </p:spPr>
        <p:txBody>
          <a:bodyPr wrap="square" rtlCol="0">
            <a:spAutoFit/>
          </a:bodyPr>
          <a:lstStyle/>
          <a:p>
            <a:r>
              <a:rPr lang="en-US" dirty="0"/>
              <a:t>Effort</a:t>
            </a:r>
          </a:p>
        </p:txBody>
      </p:sp>
      <p:sp>
        <p:nvSpPr>
          <p:cNvPr id="17" name="Oval 16"/>
          <p:cNvSpPr/>
          <p:nvPr/>
        </p:nvSpPr>
        <p:spPr>
          <a:xfrm>
            <a:off x="9728793" y="1331354"/>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807303" y="1483754"/>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952940" y="1904006"/>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220794" y="1793171"/>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9784213" y="2061024"/>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858102" y="3077026"/>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701086" y="2846118"/>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941232" y="2836881"/>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470179" y="2550551"/>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294685" y="3381827"/>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532354" y="1626918"/>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181374" y="1848589"/>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393809" y="2541316"/>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929518" y="2984662"/>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372867" y="1275939"/>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0587772" y="2005605"/>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033593" y="1636154"/>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777118" y="2841499"/>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343011" y="2712190"/>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971083" y="1788554"/>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804832" y="1640774"/>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185993" y="1797790"/>
            <a:ext cx="70988" cy="725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904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Execute</a:t>
            </a:r>
          </a:p>
        </p:txBody>
      </p:sp>
      <p:sp>
        <p:nvSpPr>
          <p:cNvPr id="4" name="Text Placeholder 3"/>
          <p:cNvSpPr>
            <a:spLocks noGrp="1"/>
          </p:cNvSpPr>
          <p:nvPr>
            <p:ph type="body" idx="1"/>
          </p:nvPr>
        </p:nvSpPr>
        <p:spPr/>
        <p:txBody>
          <a:bodyPr/>
          <a:lstStyle/>
          <a:p>
            <a:r>
              <a:rPr lang="en-US" dirty="0"/>
              <a:t>Plan all you want, execution is the true test of a project</a:t>
            </a:r>
          </a:p>
        </p:txBody>
      </p:sp>
    </p:spTree>
    <p:extLst>
      <p:ext uri="{BB962C8B-B14F-4D97-AF65-F5344CB8AC3E}">
        <p14:creationId xmlns:p14="http://schemas.microsoft.com/office/powerpoint/2010/main" val="18665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move to the cloud?</a:t>
            </a:r>
          </a:p>
        </p:txBody>
      </p:sp>
      <p:grpSp>
        <p:nvGrpSpPr>
          <p:cNvPr id="2" name="Group 1"/>
          <p:cNvGrpSpPr/>
          <p:nvPr/>
        </p:nvGrpSpPr>
        <p:grpSpPr>
          <a:xfrm>
            <a:off x="468385" y="943897"/>
            <a:ext cx="11261512" cy="4994788"/>
            <a:chOff x="468385" y="943897"/>
            <a:chExt cx="11261512" cy="4994788"/>
          </a:xfrm>
        </p:grpSpPr>
        <p:sp>
          <p:nvSpPr>
            <p:cNvPr id="5" name="Freeform: Shape 4"/>
            <p:cNvSpPr/>
            <p:nvPr/>
          </p:nvSpPr>
          <p:spPr>
            <a:xfrm>
              <a:off x="468385" y="943897"/>
              <a:ext cx="4994788" cy="4994788"/>
            </a:xfrm>
            <a:custGeom>
              <a:avLst/>
              <a:gdLst>
                <a:gd name="connsiteX0" fmla="*/ 0 w 4994788"/>
                <a:gd name="connsiteY0" fmla="*/ 2497394 h 4994788"/>
                <a:gd name="connsiteX1" fmla="*/ 2497394 w 4994788"/>
                <a:gd name="connsiteY1" fmla="*/ 0 h 4994788"/>
                <a:gd name="connsiteX2" fmla="*/ 4994788 w 4994788"/>
                <a:gd name="connsiteY2" fmla="*/ 2497394 h 4994788"/>
                <a:gd name="connsiteX3" fmla="*/ 2497394 w 4994788"/>
                <a:gd name="connsiteY3" fmla="*/ 4994788 h 4994788"/>
                <a:gd name="connsiteX4" fmla="*/ 0 w 4994788"/>
                <a:gd name="connsiteY4" fmla="*/ 2497394 h 499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4788" h="4994788">
                  <a:moveTo>
                    <a:pt x="0" y="2497394"/>
                  </a:moveTo>
                  <a:cubicBezTo>
                    <a:pt x="0" y="1118121"/>
                    <a:pt x="1118121" y="0"/>
                    <a:pt x="2497394" y="0"/>
                  </a:cubicBezTo>
                  <a:cubicBezTo>
                    <a:pt x="3876667" y="0"/>
                    <a:pt x="4994788" y="1118121"/>
                    <a:pt x="4994788" y="2497394"/>
                  </a:cubicBezTo>
                  <a:cubicBezTo>
                    <a:pt x="4994788" y="3876667"/>
                    <a:pt x="3876667" y="4994788"/>
                    <a:pt x="2497394" y="4994788"/>
                  </a:cubicBezTo>
                  <a:cubicBezTo>
                    <a:pt x="1118121" y="4994788"/>
                    <a:pt x="0" y="3876667"/>
                    <a:pt x="0" y="24973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1470" tIns="731470" rIns="731470" bIns="731470" numCol="1" spcCol="1270" anchor="ctr" anchorCtr="0">
              <a:noAutofit/>
            </a:bodyPr>
            <a:lstStyle/>
            <a:p>
              <a:pPr marL="0" lvl="0" indent="0" algn="ctr" defTabSz="1200150">
                <a:lnSpc>
                  <a:spcPct val="90000"/>
                </a:lnSpc>
                <a:spcBef>
                  <a:spcPct val="0"/>
                </a:spcBef>
                <a:spcAft>
                  <a:spcPct val="35000"/>
                </a:spcAft>
                <a:buNone/>
              </a:pPr>
              <a:endParaRPr lang="en-US" sz="2700" kern="1200" dirty="0"/>
            </a:p>
            <a:p>
              <a:pPr marL="0" lvl="0" indent="0" algn="ctr" defTabSz="1200150">
                <a:lnSpc>
                  <a:spcPct val="90000"/>
                </a:lnSpc>
                <a:spcBef>
                  <a:spcPct val="0"/>
                </a:spcBef>
                <a:spcAft>
                  <a:spcPct val="35000"/>
                </a:spcAft>
                <a:buNone/>
              </a:pPr>
              <a:r>
                <a:rPr lang="en-US" sz="2700" kern="1200" dirty="0"/>
                <a:t>There are many reasons to move workloads to the cloud, the reasons vary by type of workload and the next slide contains a partial list of the typical benefits expected. These fall into the following key themes:</a:t>
              </a:r>
            </a:p>
          </p:txBody>
        </p:sp>
        <p:sp>
          <p:nvSpPr>
            <p:cNvPr id="6" name="Freeform: Shape 5"/>
            <p:cNvSpPr/>
            <p:nvPr/>
          </p:nvSpPr>
          <p:spPr>
            <a:xfrm rot="18149936">
              <a:off x="5082881" y="2228750"/>
              <a:ext cx="2305467" cy="0"/>
            </a:xfrm>
            <a:custGeom>
              <a:avLst/>
              <a:gdLst/>
              <a:ahLst/>
              <a:cxnLst/>
              <a:rect l="0" t="0" r="0" b="0"/>
              <a:pathLst>
                <a:path>
                  <a:moveTo>
                    <a:pt x="0" y="0"/>
                  </a:moveTo>
                  <a:lnTo>
                    <a:pt x="2305467"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Straight Connector 6"/>
            <p:cNvSpPr/>
            <p:nvPr/>
          </p:nvSpPr>
          <p:spPr>
            <a:xfrm>
              <a:off x="6854960" y="1256532"/>
              <a:ext cx="60252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p:cNvSpPr/>
            <p:nvPr/>
          </p:nvSpPr>
          <p:spPr>
            <a:xfrm>
              <a:off x="7457480" y="944953"/>
              <a:ext cx="4272416" cy="624216"/>
            </a:xfrm>
            <a:custGeom>
              <a:avLst/>
              <a:gdLst>
                <a:gd name="connsiteX0" fmla="*/ 0 w 4272416"/>
                <a:gd name="connsiteY0" fmla="*/ 0 h 624216"/>
                <a:gd name="connsiteX1" fmla="*/ 4272416 w 4272416"/>
                <a:gd name="connsiteY1" fmla="*/ 0 h 624216"/>
                <a:gd name="connsiteX2" fmla="*/ 4272416 w 4272416"/>
                <a:gd name="connsiteY2" fmla="*/ 624216 h 624216"/>
                <a:gd name="connsiteX3" fmla="*/ 0 w 4272416"/>
                <a:gd name="connsiteY3" fmla="*/ 624216 h 624216"/>
                <a:gd name="connsiteX4" fmla="*/ 0 w 4272416"/>
                <a:gd name="connsiteY4" fmla="*/ 0 h 62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16" h="624216">
                  <a:moveTo>
                    <a:pt x="0" y="0"/>
                  </a:moveTo>
                  <a:lnTo>
                    <a:pt x="4272416" y="0"/>
                  </a:lnTo>
                  <a:lnTo>
                    <a:pt x="4272416" y="624216"/>
                  </a:lnTo>
                  <a:lnTo>
                    <a:pt x="0" y="62421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6464" tIns="156464" rIns="156464" bIns="156464" numCol="1" spcCol="1270" anchor="ctr" anchorCtr="0">
              <a:noAutofit/>
            </a:bodyPr>
            <a:lstStyle/>
            <a:p>
              <a:pPr marL="0" lvl="0" indent="0" defTabSz="977900">
                <a:lnSpc>
                  <a:spcPct val="90000"/>
                </a:lnSpc>
                <a:spcBef>
                  <a:spcPct val="0"/>
                </a:spcBef>
                <a:spcAft>
                  <a:spcPct val="35000"/>
                </a:spcAft>
                <a:buNone/>
              </a:pPr>
              <a:r>
                <a:rPr lang="en-US" sz="2200" kern="1200" dirty="0"/>
                <a:t>Cost Savings</a:t>
              </a:r>
            </a:p>
          </p:txBody>
        </p:sp>
        <p:sp>
          <p:nvSpPr>
            <p:cNvPr id="9" name="Freeform: Shape 8"/>
            <p:cNvSpPr/>
            <p:nvPr/>
          </p:nvSpPr>
          <p:spPr>
            <a:xfrm rot="18703713">
              <a:off x="5305111" y="2575190"/>
              <a:ext cx="1861007" cy="0"/>
            </a:xfrm>
            <a:custGeom>
              <a:avLst/>
              <a:gdLst/>
              <a:ahLst/>
              <a:cxnLst/>
              <a:rect l="0" t="0" r="0" b="0"/>
              <a:pathLst>
                <a:path>
                  <a:moveTo>
                    <a:pt x="0" y="0"/>
                  </a:moveTo>
                  <a:lnTo>
                    <a:pt x="1861007"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Straight Connector 9"/>
            <p:cNvSpPr/>
            <p:nvPr/>
          </p:nvSpPr>
          <p:spPr>
            <a:xfrm>
              <a:off x="6854960" y="1880749"/>
              <a:ext cx="60252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p:cNvSpPr/>
            <p:nvPr/>
          </p:nvSpPr>
          <p:spPr>
            <a:xfrm>
              <a:off x="7457480" y="1569170"/>
              <a:ext cx="4272416" cy="624216"/>
            </a:xfrm>
            <a:custGeom>
              <a:avLst/>
              <a:gdLst>
                <a:gd name="connsiteX0" fmla="*/ 0 w 4272416"/>
                <a:gd name="connsiteY0" fmla="*/ 0 h 624216"/>
                <a:gd name="connsiteX1" fmla="*/ 4272416 w 4272416"/>
                <a:gd name="connsiteY1" fmla="*/ 0 h 624216"/>
                <a:gd name="connsiteX2" fmla="*/ 4272416 w 4272416"/>
                <a:gd name="connsiteY2" fmla="*/ 624216 h 624216"/>
                <a:gd name="connsiteX3" fmla="*/ 0 w 4272416"/>
                <a:gd name="connsiteY3" fmla="*/ 624216 h 624216"/>
                <a:gd name="connsiteX4" fmla="*/ 0 w 4272416"/>
                <a:gd name="connsiteY4" fmla="*/ 0 h 62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16" h="624216">
                  <a:moveTo>
                    <a:pt x="0" y="0"/>
                  </a:moveTo>
                  <a:lnTo>
                    <a:pt x="4272416" y="0"/>
                  </a:lnTo>
                  <a:lnTo>
                    <a:pt x="4272416" y="624216"/>
                  </a:lnTo>
                  <a:lnTo>
                    <a:pt x="0" y="62421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6464" tIns="156464" rIns="156464" bIns="156464" numCol="1" spcCol="1270" anchor="ctr" anchorCtr="0">
              <a:noAutofit/>
            </a:bodyPr>
            <a:lstStyle/>
            <a:p>
              <a:pPr marL="0" lvl="0" indent="0" defTabSz="977900">
                <a:lnSpc>
                  <a:spcPct val="90000"/>
                </a:lnSpc>
                <a:spcBef>
                  <a:spcPct val="0"/>
                </a:spcBef>
                <a:spcAft>
                  <a:spcPct val="35000"/>
                </a:spcAft>
                <a:buNone/>
              </a:pPr>
              <a:r>
                <a:rPr lang="en-US" sz="2200" kern="1200" dirty="0"/>
                <a:t>Agility</a:t>
              </a:r>
            </a:p>
          </p:txBody>
        </p:sp>
        <p:sp>
          <p:nvSpPr>
            <p:cNvPr id="12" name="Freeform: Shape 11"/>
            <p:cNvSpPr/>
            <p:nvPr/>
          </p:nvSpPr>
          <p:spPr>
            <a:xfrm rot="19564158">
              <a:off x="5489158" y="2921630"/>
              <a:ext cx="1492914" cy="0"/>
            </a:xfrm>
            <a:custGeom>
              <a:avLst/>
              <a:gdLst/>
              <a:ahLst/>
              <a:cxnLst/>
              <a:rect l="0" t="0" r="0" b="0"/>
              <a:pathLst>
                <a:path>
                  <a:moveTo>
                    <a:pt x="0" y="0"/>
                  </a:moveTo>
                  <a:lnTo>
                    <a:pt x="1492914"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Straight Connector 12"/>
            <p:cNvSpPr/>
            <p:nvPr/>
          </p:nvSpPr>
          <p:spPr>
            <a:xfrm>
              <a:off x="6854960" y="2504966"/>
              <a:ext cx="60252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p:cNvSpPr/>
            <p:nvPr/>
          </p:nvSpPr>
          <p:spPr>
            <a:xfrm>
              <a:off x="7457480" y="2193386"/>
              <a:ext cx="4272416" cy="624216"/>
            </a:xfrm>
            <a:custGeom>
              <a:avLst/>
              <a:gdLst>
                <a:gd name="connsiteX0" fmla="*/ 0 w 4272416"/>
                <a:gd name="connsiteY0" fmla="*/ 0 h 624216"/>
                <a:gd name="connsiteX1" fmla="*/ 4272416 w 4272416"/>
                <a:gd name="connsiteY1" fmla="*/ 0 h 624216"/>
                <a:gd name="connsiteX2" fmla="*/ 4272416 w 4272416"/>
                <a:gd name="connsiteY2" fmla="*/ 624216 h 624216"/>
                <a:gd name="connsiteX3" fmla="*/ 0 w 4272416"/>
                <a:gd name="connsiteY3" fmla="*/ 624216 h 624216"/>
                <a:gd name="connsiteX4" fmla="*/ 0 w 4272416"/>
                <a:gd name="connsiteY4" fmla="*/ 0 h 62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16" h="624216">
                  <a:moveTo>
                    <a:pt x="0" y="0"/>
                  </a:moveTo>
                  <a:lnTo>
                    <a:pt x="4272416" y="0"/>
                  </a:lnTo>
                  <a:lnTo>
                    <a:pt x="4272416" y="624216"/>
                  </a:lnTo>
                  <a:lnTo>
                    <a:pt x="0" y="62421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6464" tIns="156464" rIns="156464" bIns="156464" numCol="1" spcCol="1270" anchor="ctr" anchorCtr="0">
              <a:noAutofit/>
            </a:bodyPr>
            <a:lstStyle/>
            <a:p>
              <a:pPr marL="0" lvl="0" indent="0" defTabSz="977900">
                <a:lnSpc>
                  <a:spcPct val="90000"/>
                </a:lnSpc>
                <a:spcBef>
                  <a:spcPct val="0"/>
                </a:spcBef>
                <a:spcAft>
                  <a:spcPct val="35000"/>
                </a:spcAft>
                <a:buNone/>
              </a:pPr>
              <a:r>
                <a:rPr lang="en-US" sz="2200" kern="1200"/>
                <a:t>Abilities</a:t>
              </a:r>
              <a:endParaRPr lang="en-US" sz="2200" kern="1200" dirty="0"/>
            </a:p>
          </p:txBody>
        </p:sp>
        <p:sp>
          <p:nvSpPr>
            <p:cNvPr id="15" name="Freeform: Shape 14"/>
            <p:cNvSpPr/>
            <p:nvPr/>
          </p:nvSpPr>
          <p:spPr>
            <a:xfrm rot="20841631">
              <a:off x="5600888" y="3268070"/>
              <a:ext cx="1269454" cy="0"/>
            </a:xfrm>
            <a:custGeom>
              <a:avLst/>
              <a:gdLst/>
              <a:ahLst/>
              <a:cxnLst/>
              <a:rect l="0" t="0" r="0" b="0"/>
              <a:pathLst>
                <a:path>
                  <a:moveTo>
                    <a:pt x="0" y="0"/>
                  </a:moveTo>
                  <a:lnTo>
                    <a:pt x="1269454"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Straight Connector 15"/>
            <p:cNvSpPr/>
            <p:nvPr/>
          </p:nvSpPr>
          <p:spPr>
            <a:xfrm>
              <a:off x="6854960" y="3129182"/>
              <a:ext cx="60252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p:cNvSpPr/>
            <p:nvPr/>
          </p:nvSpPr>
          <p:spPr>
            <a:xfrm>
              <a:off x="7457480" y="2817603"/>
              <a:ext cx="4272416" cy="624216"/>
            </a:xfrm>
            <a:custGeom>
              <a:avLst/>
              <a:gdLst>
                <a:gd name="connsiteX0" fmla="*/ 0 w 4272416"/>
                <a:gd name="connsiteY0" fmla="*/ 0 h 624216"/>
                <a:gd name="connsiteX1" fmla="*/ 4272416 w 4272416"/>
                <a:gd name="connsiteY1" fmla="*/ 0 h 624216"/>
                <a:gd name="connsiteX2" fmla="*/ 4272416 w 4272416"/>
                <a:gd name="connsiteY2" fmla="*/ 624216 h 624216"/>
                <a:gd name="connsiteX3" fmla="*/ 0 w 4272416"/>
                <a:gd name="connsiteY3" fmla="*/ 624216 h 624216"/>
                <a:gd name="connsiteX4" fmla="*/ 0 w 4272416"/>
                <a:gd name="connsiteY4" fmla="*/ 0 h 62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16" h="624216">
                  <a:moveTo>
                    <a:pt x="0" y="0"/>
                  </a:moveTo>
                  <a:lnTo>
                    <a:pt x="4272416" y="0"/>
                  </a:lnTo>
                  <a:lnTo>
                    <a:pt x="4272416" y="624216"/>
                  </a:lnTo>
                  <a:lnTo>
                    <a:pt x="0" y="62421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6464" tIns="156464" rIns="156464" bIns="156464" numCol="1" spcCol="1270" anchor="ctr" anchorCtr="0">
              <a:noAutofit/>
            </a:bodyPr>
            <a:lstStyle/>
            <a:p>
              <a:pPr marL="0" lvl="0" indent="0" defTabSz="977900">
                <a:lnSpc>
                  <a:spcPct val="90000"/>
                </a:lnSpc>
                <a:spcBef>
                  <a:spcPct val="0"/>
                </a:spcBef>
                <a:spcAft>
                  <a:spcPct val="35000"/>
                </a:spcAft>
                <a:buNone/>
              </a:pPr>
              <a:r>
                <a:rPr lang="en-US" sz="2200" kern="1200"/>
                <a:t>Process improvements</a:t>
              </a:r>
              <a:endParaRPr lang="en-US" sz="2200" kern="1200" dirty="0"/>
            </a:p>
          </p:txBody>
        </p:sp>
        <p:sp>
          <p:nvSpPr>
            <p:cNvPr id="18" name="Freeform: Shape 17"/>
            <p:cNvSpPr/>
            <p:nvPr/>
          </p:nvSpPr>
          <p:spPr>
            <a:xfrm rot="758369">
              <a:off x="5600888" y="3614511"/>
              <a:ext cx="1269454" cy="0"/>
            </a:xfrm>
            <a:custGeom>
              <a:avLst/>
              <a:gdLst/>
              <a:ahLst/>
              <a:cxnLst/>
              <a:rect l="0" t="0" r="0" b="0"/>
              <a:pathLst>
                <a:path>
                  <a:moveTo>
                    <a:pt x="0" y="0"/>
                  </a:moveTo>
                  <a:lnTo>
                    <a:pt x="1269454"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Straight Connector 18"/>
            <p:cNvSpPr/>
            <p:nvPr/>
          </p:nvSpPr>
          <p:spPr>
            <a:xfrm>
              <a:off x="6854960" y="3753399"/>
              <a:ext cx="60252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Freeform: Shape 19"/>
            <p:cNvSpPr/>
            <p:nvPr/>
          </p:nvSpPr>
          <p:spPr>
            <a:xfrm>
              <a:off x="7457480" y="3441820"/>
              <a:ext cx="4272416" cy="624216"/>
            </a:xfrm>
            <a:custGeom>
              <a:avLst/>
              <a:gdLst>
                <a:gd name="connsiteX0" fmla="*/ 0 w 4272416"/>
                <a:gd name="connsiteY0" fmla="*/ 0 h 624216"/>
                <a:gd name="connsiteX1" fmla="*/ 4272416 w 4272416"/>
                <a:gd name="connsiteY1" fmla="*/ 0 h 624216"/>
                <a:gd name="connsiteX2" fmla="*/ 4272416 w 4272416"/>
                <a:gd name="connsiteY2" fmla="*/ 624216 h 624216"/>
                <a:gd name="connsiteX3" fmla="*/ 0 w 4272416"/>
                <a:gd name="connsiteY3" fmla="*/ 624216 h 624216"/>
                <a:gd name="connsiteX4" fmla="*/ 0 w 4272416"/>
                <a:gd name="connsiteY4" fmla="*/ 0 h 62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16" h="624216">
                  <a:moveTo>
                    <a:pt x="0" y="0"/>
                  </a:moveTo>
                  <a:lnTo>
                    <a:pt x="4272416" y="0"/>
                  </a:lnTo>
                  <a:lnTo>
                    <a:pt x="4272416" y="624216"/>
                  </a:lnTo>
                  <a:lnTo>
                    <a:pt x="0" y="62421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6464" tIns="156464" rIns="156464" bIns="156464" numCol="1" spcCol="1270" anchor="ctr" anchorCtr="0">
              <a:noAutofit/>
            </a:bodyPr>
            <a:lstStyle/>
            <a:p>
              <a:pPr marL="0" lvl="0" indent="0" defTabSz="977900">
                <a:lnSpc>
                  <a:spcPct val="90000"/>
                </a:lnSpc>
                <a:spcBef>
                  <a:spcPct val="0"/>
                </a:spcBef>
                <a:spcAft>
                  <a:spcPct val="35000"/>
                </a:spcAft>
                <a:buNone/>
              </a:pPr>
              <a:r>
                <a:rPr lang="en-US" sz="2200" kern="1200"/>
                <a:t>Manageability</a:t>
              </a:r>
              <a:endParaRPr lang="en-US" sz="2200" kern="1200" dirty="0"/>
            </a:p>
          </p:txBody>
        </p:sp>
        <p:sp>
          <p:nvSpPr>
            <p:cNvPr id="21" name="Freeform: Shape 20"/>
            <p:cNvSpPr/>
            <p:nvPr/>
          </p:nvSpPr>
          <p:spPr>
            <a:xfrm rot="2035842">
              <a:off x="5489158" y="3960951"/>
              <a:ext cx="1492914" cy="0"/>
            </a:xfrm>
            <a:custGeom>
              <a:avLst/>
              <a:gdLst/>
              <a:ahLst/>
              <a:cxnLst/>
              <a:rect l="0" t="0" r="0" b="0"/>
              <a:pathLst>
                <a:path>
                  <a:moveTo>
                    <a:pt x="0" y="0"/>
                  </a:moveTo>
                  <a:lnTo>
                    <a:pt x="1492914"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Straight Connector 21"/>
            <p:cNvSpPr/>
            <p:nvPr/>
          </p:nvSpPr>
          <p:spPr>
            <a:xfrm>
              <a:off x="6854960" y="4377615"/>
              <a:ext cx="60252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p:cNvSpPr/>
            <p:nvPr/>
          </p:nvSpPr>
          <p:spPr>
            <a:xfrm>
              <a:off x="7457480" y="4066036"/>
              <a:ext cx="4272416" cy="624216"/>
            </a:xfrm>
            <a:custGeom>
              <a:avLst/>
              <a:gdLst>
                <a:gd name="connsiteX0" fmla="*/ 0 w 4272416"/>
                <a:gd name="connsiteY0" fmla="*/ 0 h 624216"/>
                <a:gd name="connsiteX1" fmla="*/ 4272416 w 4272416"/>
                <a:gd name="connsiteY1" fmla="*/ 0 h 624216"/>
                <a:gd name="connsiteX2" fmla="*/ 4272416 w 4272416"/>
                <a:gd name="connsiteY2" fmla="*/ 624216 h 624216"/>
                <a:gd name="connsiteX3" fmla="*/ 0 w 4272416"/>
                <a:gd name="connsiteY3" fmla="*/ 624216 h 624216"/>
                <a:gd name="connsiteX4" fmla="*/ 0 w 4272416"/>
                <a:gd name="connsiteY4" fmla="*/ 0 h 62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16" h="624216">
                  <a:moveTo>
                    <a:pt x="0" y="0"/>
                  </a:moveTo>
                  <a:lnTo>
                    <a:pt x="4272416" y="0"/>
                  </a:lnTo>
                  <a:lnTo>
                    <a:pt x="4272416" y="624216"/>
                  </a:lnTo>
                  <a:lnTo>
                    <a:pt x="0" y="62421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6464" tIns="156464" rIns="156464" bIns="156464" numCol="1" spcCol="1270" anchor="ctr" anchorCtr="0">
              <a:noAutofit/>
            </a:bodyPr>
            <a:lstStyle/>
            <a:p>
              <a:pPr marL="0" lvl="0" indent="0" defTabSz="977900">
                <a:lnSpc>
                  <a:spcPct val="90000"/>
                </a:lnSpc>
                <a:spcBef>
                  <a:spcPct val="0"/>
                </a:spcBef>
                <a:spcAft>
                  <a:spcPct val="35000"/>
                </a:spcAft>
                <a:buNone/>
              </a:pPr>
              <a:r>
                <a:rPr lang="en-US" sz="2200" kern="1200"/>
                <a:t>Compliance</a:t>
              </a:r>
              <a:endParaRPr lang="en-US" sz="2200" kern="1200" dirty="0"/>
            </a:p>
          </p:txBody>
        </p:sp>
        <p:sp>
          <p:nvSpPr>
            <p:cNvPr id="24" name="Freeform: Shape 23"/>
            <p:cNvSpPr/>
            <p:nvPr/>
          </p:nvSpPr>
          <p:spPr>
            <a:xfrm rot="2896287">
              <a:off x="5305111" y="4307391"/>
              <a:ext cx="1861007" cy="0"/>
            </a:xfrm>
            <a:custGeom>
              <a:avLst/>
              <a:gdLst/>
              <a:ahLst/>
              <a:cxnLst/>
              <a:rect l="0" t="0" r="0" b="0"/>
              <a:pathLst>
                <a:path>
                  <a:moveTo>
                    <a:pt x="0" y="0"/>
                  </a:moveTo>
                  <a:lnTo>
                    <a:pt x="1861007"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Straight Connector 24"/>
            <p:cNvSpPr/>
            <p:nvPr/>
          </p:nvSpPr>
          <p:spPr>
            <a:xfrm>
              <a:off x="6854960" y="5001832"/>
              <a:ext cx="60252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Shape 25"/>
            <p:cNvSpPr/>
            <p:nvPr/>
          </p:nvSpPr>
          <p:spPr>
            <a:xfrm>
              <a:off x="7457480" y="4690253"/>
              <a:ext cx="4272416" cy="624216"/>
            </a:xfrm>
            <a:custGeom>
              <a:avLst/>
              <a:gdLst>
                <a:gd name="connsiteX0" fmla="*/ 0 w 4272416"/>
                <a:gd name="connsiteY0" fmla="*/ 0 h 624216"/>
                <a:gd name="connsiteX1" fmla="*/ 4272416 w 4272416"/>
                <a:gd name="connsiteY1" fmla="*/ 0 h 624216"/>
                <a:gd name="connsiteX2" fmla="*/ 4272416 w 4272416"/>
                <a:gd name="connsiteY2" fmla="*/ 624216 h 624216"/>
                <a:gd name="connsiteX3" fmla="*/ 0 w 4272416"/>
                <a:gd name="connsiteY3" fmla="*/ 624216 h 624216"/>
                <a:gd name="connsiteX4" fmla="*/ 0 w 4272416"/>
                <a:gd name="connsiteY4" fmla="*/ 0 h 62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16" h="624216">
                  <a:moveTo>
                    <a:pt x="0" y="0"/>
                  </a:moveTo>
                  <a:lnTo>
                    <a:pt x="4272416" y="0"/>
                  </a:lnTo>
                  <a:lnTo>
                    <a:pt x="4272416" y="624216"/>
                  </a:lnTo>
                  <a:lnTo>
                    <a:pt x="0" y="62421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6464" tIns="156464" rIns="156464" bIns="156464" numCol="1" spcCol="1270" anchor="ctr" anchorCtr="0">
              <a:noAutofit/>
            </a:bodyPr>
            <a:lstStyle/>
            <a:p>
              <a:pPr marL="0" lvl="0" indent="0" defTabSz="977900">
                <a:lnSpc>
                  <a:spcPct val="90000"/>
                </a:lnSpc>
                <a:spcBef>
                  <a:spcPct val="0"/>
                </a:spcBef>
                <a:spcAft>
                  <a:spcPct val="35000"/>
                </a:spcAft>
                <a:buNone/>
              </a:pPr>
              <a:r>
                <a:rPr lang="en-US" sz="2200" kern="1200"/>
                <a:t>Security</a:t>
              </a:r>
              <a:endParaRPr lang="en-US" sz="2200" kern="1200" dirty="0"/>
            </a:p>
          </p:txBody>
        </p:sp>
        <p:sp>
          <p:nvSpPr>
            <p:cNvPr id="27" name="Freeform: Shape 26"/>
            <p:cNvSpPr/>
            <p:nvPr/>
          </p:nvSpPr>
          <p:spPr>
            <a:xfrm rot="3450064">
              <a:off x="5082881" y="4653831"/>
              <a:ext cx="2305467" cy="0"/>
            </a:xfrm>
            <a:custGeom>
              <a:avLst/>
              <a:gdLst/>
              <a:ahLst/>
              <a:cxnLst/>
              <a:rect l="0" t="0" r="0" b="0"/>
              <a:pathLst>
                <a:path>
                  <a:moveTo>
                    <a:pt x="0" y="0"/>
                  </a:moveTo>
                  <a:lnTo>
                    <a:pt x="2305467"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Straight Connector 27"/>
            <p:cNvSpPr/>
            <p:nvPr/>
          </p:nvSpPr>
          <p:spPr>
            <a:xfrm>
              <a:off x="6854960" y="5626049"/>
              <a:ext cx="60252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9" name="Freeform: Shape 28"/>
            <p:cNvSpPr/>
            <p:nvPr/>
          </p:nvSpPr>
          <p:spPr>
            <a:xfrm>
              <a:off x="7457481" y="5314469"/>
              <a:ext cx="4272416" cy="624216"/>
            </a:xfrm>
            <a:custGeom>
              <a:avLst/>
              <a:gdLst>
                <a:gd name="connsiteX0" fmla="*/ 0 w 4272416"/>
                <a:gd name="connsiteY0" fmla="*/ 0 h 624216"/>
                <a:gd name="connsiteX1" fmla="*/ 4272416 w 4272416"/>
                <a:gd name="connsiteY1" fmla="*/ 0 h 624216"/>
                <a:gd name="connsiteX2" fmla="*/ 4272416 w 4272416"/>
                <a:gd name="connsiteY2" fmla="*/ 624216 h 624216"/>
                <a:gd name="connsiteX3" fmla="*/ 0 w 4272416"/>
                <a:gd name="connsiteY3" fmla="*/ 624216 h 624216"/>
                <a:gd name="connsiteX4" fmla="*/ 0 w 4272416"/>
                <a:gd name="connsiteY4" fmla="*/ 0 h 62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16" h="624216">
                  <a:moveTo>
                    <a:pt x="0" y="0"/>
                  </a:moveTo>
                  <a:lnTo>
                    <a:pt x="4272416" y="0"/>
                  </a:lnTo>
                  <a:lnTo>
                    <a:pt x="4272416" y="624216"/>
                  </a:lnTo>
                  <a:lnTo>
                    <a:pt x="0" y="62421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6464" tIns="156464" rIns="156464" bIns="156464" numCol="1" spcCol="1270" anchor="ctr" anchorCtr="0">
              <a:noAutofit/>
            </a:bodyPr>
            <a:lstStyle/>
            <a:p>
              <a:pPr marL="0" lvl="0" indent="0" defTabSz="977900">
                <a:lnSpc>
                  <a:spcPct val="90000"/>
                </a:lnSpc>
                <a:spcBef>
                  <a:spcPct val="0"/>
                </a:spcBef>
                <a:spcAft>
                  <a:spcPct val="35000"/>
                </a:spcAft>
                <a:buNone/>
              </a:pPr>
              <a:r>
                <a:rPr lang="en-US" sz="2200" kern="1200"/>
                <a:t>Reliability</a:t>
              </a:r>
              <a:endParaRPr lang="en-US" sz="2200" kern="1200" dirty="0"/>
            </a:p>
          </p:txBody>
        </p:sp>
      </p:grpSp>
    </p:spTree>
    <p:extLst>
      <p:ext uri="{BB962C8B-B14F-4D97-AF65-F5344CB8AC3E}">
        <p14:creationId xmlns:p14="http://schemas.microsoft.com/office/powerpoint/2010/main" val="2398021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200" dirty="0"/>
              <a:t>Start with small, isolated systems to exercise and validate the process</a:t>
            </a:r>
          </a:p>
          <a:p>
            <a:r>
              <a:rPr lang="en-US" sz="2200" dirty="0"/>
              <a:t>Plan to either:</a:t>
            </a:r>
          </a:p>
          <a:p>
            <a:pPr lvl="1"/>
            <a:r>
              <a:rPr lang="en-US" sz="2200" dirty="0"/>
              <a:t>Run in parallel</a:t>
            </a:r>
          </a:p>
          <a:p>
            <a:pPr lvl="1"/>
            <a:r>
              <a:rPr lang="en-US" sz="2200" dirty="0"/>
              <a:t>Be able to revert back quickly</a:t>
            </a:r>
          </a:p>
          <a:p>
            <a:r>
              <a:rPr lang="en-US" sz="2200" dirty="0"/>
              <a:t>Disruption is inevitable, set that expectation</a:t>
            </a:r>
          </a:p>
          <a:p>
            <a:r>
              <a:rPr lang="en-US" sz="2200" dirty="0"/>
              <a:t>A rollback, is not a failure, it’s an opportunity for process improvement</a:t>
            </a:r>
          </a:p>
          <a:p>
            <a:r>
              <a:rPr lang="en-US" sz="2200" dirty="0"/>
              <a:t>Automate provisioning of environments 100% (Infrastructure-as-Code) and source control/version it</a:t>
            </a:r>
          </a:p>
          <a:p>
            <a:r>
              <a:rPr lang="en-US" sz="2200" dirty="0"/>
              <a:t>Rehearse the deployments, not until you get them right, but until you can’t get them wrong</a:t>
            </a:r>
          </a:p>
          <a:p>
            <a:r>
              <a:rPr lang="en-US" sz="2200" dirty="0"/>
              <a:t>Make sure newly deployed systems are properly documented, and operated, and that the governance and change management process is enforced</a:t>
            </a:r>
          </a:p>
          <a:p>
            <a:r>
              <a:rPr lang="en-US" sz="2200" dirty="0"/>
              <a:t>Practice business recovery, regularly by creating clones of production</a:t>
            </a:r>
          </a:p>
        </p:txBody>
      </p:sp>
      <p:sp>
        <p:nvSpPr>
          <p:cNvPr id="4" name="Title 3"/>
          <p:cNvSpPr>
            <a:spLocks noGrp="1"/>
          </p:cNvSpPr>
          <p:nvPr>
            <p:ph type="title"/>
          </p:nvPr>
        </p:nvSpPr>
        <p:spPr/>
        <p:txBody>
          <a:bodyPr/>
          <a:lstStyle/>
          <a:p>
            <a:r>
              <a:rPr lang="en-US" dirty="0"/>
              <a:t>Implementation Strategy </a:t>
            </a:r>
          </a:p>
        </p:txBody>
      </p:sp>
    </p:spTree>
    <p:extLst>
      <p:ext uri="{BB962C8B-B14F-4D97-AF65-F5344CB8AC3E}">
        <p14:creationId xmlns:p14="http://schemas.microsoft.com/office/powerpoint/2010/main" val="2383786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Refine</a:t>
            </a:r>
          </a:p>
        </p:txBody>
      </p:sp>
      <p:sp>
        <p:nvSpPr>
          <p:cNvPr id="4" name="Text Placeholder 3"/>
          <p:cNvSpPr>
            <a:spLocks noGrp="1"/>
          </p:cNvSpPr>
          <p:nvPr>
            <p:ph type="body" idx="1"/>
          </p:nvPr>
        </p:nvSpPr>
        <p:spPr/>
        <p:txBody>
          <a:bodyPr/>
          <a:lstStyle/>
          <a:p>
            <a:r>
              <a:rPr lang="en-US" dirty="0"/>
              <a:t>Embrace constant and never ending improvement</a:t>
            </a:r>
          </a:p>
        </p:txBody>
      </p:sp>
    </p:spTree>
    <p:extLst>
      <p:ext uri="{BB962C8B-B14F-4D97-AF65-F5344CB8AC3E}">
        <p14:creationId xmlns:p14="http://schemas.microsoft.com/office/powerpoint/2010/main" val="399262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Cost Management Cycle</a:t>
            </a:r>
          </a:p>
        </p:txBody>
      </p:sp>
      <p:graphicFrame>
        <p:nvGraphicFramePr>
          <p:cNvPr id="5" name="Diagram 4"/>
          <p:cNvGraphicFramePr/>
          <p:nvPr>
            <p:extLst/>
          </p:nvPr>
        </p:nvGraphicFramePr>
        <p:xfrm>
          <a:off x="216569" y="1094874"/>
          <a:ext cx="6809874" cy="4850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7414614" y="1094874"/>
            <a:ext cx="4397172" cy="4241276"/>
          </a:xfrm>
          <a:prstGeom prst="rect">
            <a:avLst/>
          </a:prstGeom>
          <a:solidFill>
            <a:schemeClr val="bg1"/>
          </a:solidFill>
          <a:ln>
            <a:solidFill>
              <a:schemeClr val="tx1">
                <a:lumMod val="75000"/>
              </a:schemeClr>
            </a:solid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Plan</a:t>
            </a:r>
            <a:r>
              <a:rPr lang="en-US" sz="2400" dirty="0">
                <a:solidFill>
                  <a:schemeClr val="tx1"/>
                </a:solidFill>
              </a:rPr>
              <a:t>: Estimate the spend using the vendor’s tools</a:t>
            </a:r>
          </a:p>
          <a:p>
            <a:r>
              <a:rPr lang="en-US" sz="2400" b="1" dirty="0">
                <a:solidFill>
                  <a:schemeClr val="tx1"/>
                </a:solidFill>
              </a:rPr>
              <a:t>Track</a:t>
            </a:r>
            <a:r>
              <a:rPr lang="en-US" sz="2400" dirty="0">
                <a:solidFill>
                  <a:schemeClr val="tx1"/>
                </a:solidFill>
              </a:rPr>
              <a:t>: Collect spend data</a:t>
            </a:r>
          </a:p>
          <a:p>
            <a:r>
              <a:rPr lang="en-US" sz="2400" b="1" dirty="0">
                <a:solidFill>
                  <a:schemeClr val="tx1"/>
                </a:solidFill>
              </a:rPr>
              <a:t>Reduce</a:t>
            </a:r>
            <a:r>
              <a:rPr lang="en-US" sz="2400" dirty="0">
                <a:solidFill>
                  <a:schemeClr val="tx1"/>
                </a:solidFill>
              </a:rPr>
              <a:t>: identify opportunities to save</a:t>
            </a:r>
          </a:p>
          <a:p>
            <a:r>
              <a:rPr lang="en-US" sz="2400" b="1" dirty="0">
                <a:solidFill>
                  <a:schemeClr val="tx1"/>
                </a:solidFill>
              </a:rPr>
              <a:t>Optimize</a:t>
            </a:r>
            <a:r>
              <a:rPr lang="en-US" sz="2400" dirty="0">
                <a:solidFill>
                  <a:schemeClr val="tx1"/>
                </a:solidFill>
              </a:rPr>
              <a:t>: implement savings where possible</a:t>
            </a:r>
          </a:p>
          <a:p>
            <a:r>
              <a:rPr lang="en-US" sz="2400" b="1" dirty="0">
                <a:solidFill>
                  <a:schemeClr val="tx1"/>
                </a:solidFill>
              </a:rPr>
              <a:t>Monitor</a:t>
            </a:r>
            <a:r>
              <a:rPr lang="en-US" sz="2400" dirty="0">
                <a:solidFill>
                  <a:schemeClr val="tx1"/>
                </a:solidFill>
              </a:rPr>
              <a:t>: Collect outcomes including performance, availability, and spend (don’t forget to re-assess security)</a:t>
            </a:r>
          </a:p>
        </p:txBody>
      </p:sp>
    </p:spTree>
    <p:extLst>
      <p:ext uri="{BB962C8B-B14F-4D97-AF65-F5344CB8AC3E}">
        <p14:creationId xmlns:p14="http://schemas.microsoft.com/office/powerpoint/2010/main" val="1692655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a:t>Security</a:t>
            </a:r>
            <a:r>
              <a:rPr lang="en-US" dirty="0"/>
              <a:t>: Use the migration as an opportunity to re-assess security approach including periodic testing, auditing, and monitoring</a:t>
            </a:r>
          </a:p>
          <a:p>
            <a:r>
              <a:rPr lang="en-US" b="1" dirty="0"/>
              <a:t>Deployment</a:t>
            </a:r>
            <a:r>
              <a:rPr lang="en-US" dirty="0"/>
              <a:t>: #1 key success factor automate all aspects of the provisioning, deployment, and configuration</a:t>
            </a:r>
          </a:p>
          <a:p>
            <a:r>
              <a:rPr lang="en-US" b="1" dirty="0"/>
              <a:t>Operability</a:t>
            </a:r>
            <a:r>
              <a:rPr lang="en-US" dirty="0"/>
              <a:t>: improve systems to make their health more obvious to monitoring and to provide health and diagnostics</a:t>
            </a:r>
          </a:p>
          <a:p>
            <a:r>
              <a:rPr lang="en-US" b="1" dirty="0"/>
              <a:t>Availability</a:t>
            </a:r>
            <a:r>
              <a:rPr lang="en-US" dirty="0"/>
              <a:t>: Leverage the vendors solutions for high availability, redundancy, and recoverability</a:t>
            </a:r>
          </a:p>
          <a:p>
            <a:r>
              <a:rPr lang="en-US" b="1" dirty="0"/>
              <a:t>Management</a:t>
            </a:r>
            <a:r>
              <a:rPr lang="en-US" dirty="0"/>
              <a:t>: Integrate all aspects of the systems health and performance into a comprehensive management plan</a:t>
            </a:r>
          </a:p>
          <a:p>
            <a:r>
              <a:rPr lang="en-US" b="1" dirty="0"/>
              <a:t>Governance</a:t>
            </a:r>
            <a:r>
              <a:rPr lang="en-US" dirty="0"/>
              <a:t>: Keeping agile so that it can change as the cloud does</a:t>
            </a:r>
          </a:p>
        </p:txBody>
      </p:sp>
      <p:sp>
        <p:nvSpPr>
          <p:cNvPr id="3" name="Title 2"/>
          <p:cNvSpPr>
            <a:spLocks noGrp="1"/>
          </p:cNvSpPr>
          <p:nvPr>
            <p:ph type="title"/>
          </p:nvPr>
        </p:nvSpPr>
        <p:spPr/>
        <p:txBody>
          <a:bodyPr/>
          <a:lstStyle/>
          <a:p>
            <a:r>
              <a:rPr lang="en-US" dirty="0"/>
              <a:t>Process improvement checklist</a:t>
            </a:r>
          </a:p>
        </p:txBody>
      </p:sp>
    </p:spTree>
    <p:extLst>
      <p:ext uri="{BB962C8B-B14F-4D97-AF65-F5344CB8AC3E}">
        <p14:creationId xmlns:p14="http://schemas.microsoft.com/office/powerpoint/2010/main" val="2343333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6499" y="911225"/>
            <a:ext cx="11552952" cy="4810845"/>
          </a:xfrm>
        </p:spPr>
        <p:txBody>
          <a:bodyPr/>
          <a:lstStyle/>
          <a:p>
            <a:r>
              <a:rPr lang="en-US" dirty="0"/>
              <a:t>Key success factor: Push accountability and authority over cloud resources closer to teams who manage and consume them </a:t>
            </a:r>
          </a:p>
          <a:p>
            <a:pPr lvl="1"/>
            <a:r>
              <a:rPr lang="en-US" dirty="0"/>
              <a:t>Example: the Operations Team working in partnership with the Line-of-Business users who consume resources</a:t>
            </a:r>
          </a:p>
          <a:p>
            <a:r>
              <a:rPr lang="en-US" dirty="0"/>
              <a:t>This is different than traditional IT organizational strategies</a:t>
            </a:r>
          </a:p>
          <a:p>
            <a:r>
              <a:rPr lang="en-US" dirty="0"/>
              <a:t>Manage resource consumption at the application/LOB level </a:t>
            </a:r>
          </a:p>
          <a:p>
            <a:pPr lvl="1"/>
            <a:r>
              <a:rPr lang="en-US" dirty="0"/>
              <a:t>Facilitate process agility while mitigating business risk with security policies</a:t>
            </a:r>
          </a:p>
          <a:p>
            <a:pPr lvl="1"/>
            <a:r>
              <a:rPr lang="en-US" dirty="0"/>
              <a:t>Major cloud providers offer fine grained resource administration and deployment </a:t>
            </a:r>
          </a:p>
          <a:p>
            <a:pPr lvl="1"/>
            <a:r>
              <a:rPr lang="en-US" dirty="0"/>
              <a:t>Report spend at the resource level rolling up to the system level</a:t>
            </a:r>
          </a:p>
          <a:p>
            <a:pPr lvl="1"/>
            <a:r>
              <a:rPr lang="en-US" dirty="0"/>
              <a:t>Understand true cost of ownership of a system</a:t>
            </a:r>
          </a:p>
          <a:p>
            <a:pPr lvl="1"/>
            <a:r>
              <a:rPr lang="en-US" dirty="0"/>
              <a:t>Audit and report deployment and operations events</a:t>
            </a:r>
          </a:p>
        </p:txBody>
      </p:sp>
      <p:sp>
        <p:nvSpPr>
          <p:cNvPr id="3" name="Title 2"/>
          <p:cNvSpPr>
            <a:spLocks noGrp="1"/>
          </p:cNvSpPr>
          <p:nvPr>
            <p:ph type="title"/>
          </p:nvPr>
        </p:nvSpPr>
        <p:spPr/>
        <p:txBody>
          <a:bodyPr/>
          <a:lstStyle/>
          <a:p>
            <a:r>
              <a:rPr lang="en-US" dirty="0"/>
              <a:t>Resource Accountability and Authority</a:t>
            </a:r>
          </a:p>
        </p:txBody>
      </p:sp>
    </p:spTree>
    <p:extLst>
      <p:ext uri="{BB962C8B-B14F-4D97-AF65-F5344CB8AC3E}">
        <p14:creationId xmlns:p14="http://schemas.microsoft.com/office/powerpoint/2010/main" val="1317189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48993" y="2967334"/>
            <a:ext cx="345479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Questions?</a:t>
            </a:r>
          </a:p>
        </p:txBody>
      </p:sp>
      <p:pic>
        <p:nvPicPr>
          <p:cNvPr id="1026" name="Picture 2" descr="Image result for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18" y="1534211"/>
            <a:ext cx="3789575" cy="378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0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Typical Expected Benefits</a:t>
            </a:r>
          </a:p>
        </p:txBody>
      </p:sp>
      <p:graphicFrame>
        <p:nvGraphicFramePr>
          <p:cNvPr id="8" name="Diagram 7"/>
          <p:cNvGraphicFramePr/>
          <p:nvPr>
            <p:extLst>
              <p:ext uri="{D42A27DB-BD31-4B8C-83A1-F6EECF244321}">
                <p14:modId xmlns:p14="http://schemas.microsoft.com/office/powerpoint/2010/main" val="2439874896"/>
              </p:ext>
            </p:extLst>
          </p:nvPr>
        </p:nvGraphicFramePr>
        <p:xfrm>
          <a:off x="386499" y="914400"/>
          <a:ext cx="5768496" cy="506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1514973131"/>
              </p:ext>
            </p:extLst>
          </p:nvPr>
        </p:nvGraphicFramePr>
        <p:xfrm>
          <a:off x="6295787" y="914399"/>
          <a:ext cx="5768496" cy="50636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8761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Magenic Migration Process</a:t>
            </a:r>
          </a:p>
        </p:txBody>
      </p:sp>
      <p:graphicFrame>
        <p:nvGraphicFramePr>
          <p:cNvPr id="5" name="Diagram 4"/>
          <p:cNvGraphicFramePr/>
          <p:nvPr>
            <p:extLst>
              <p:ext uri="{D42A27DB-BD31-4B8C-83A1-F6EECF244321}">
                <p14:modId xmlns:p14="http://schemas.microsoft.com/office/powerpoint/2010/main" val="187219062"/>
              </p:ext>
            </p:extLst>
          </p:nvPr>
        </p:nvGraphicFramePr>
        <p:xfrm>
          <a:off x="509745" y="795142"/>
          <a:ext cx="110821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4071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Inventory</a:t>
            </a:r>
          </a:p>
        </p:txBody>
      </p:sp>
      <p:sp>
        <p:nvSpPr>
          <p:cNvPr id="4" name="Text Placeholder 3"/>
          <p:cNvSpPr>
            <a:spLocks noGrp="1"/>
          </p:cNvSpPr>
          <p:nvPr>
            <p:ph type="body" idx="1"/>
          </p:nvPr>
        </p:nvSpPr>
        <p:spPr/>
        <p:txBody>
          <a:bodyPr/>
          <a:lstStyle/>
          <a:p>
            <a:r>
              <a:rPr lang="en-US" dirty="0"/>
              <a:t>Know what you have, what it does, and what it interacts with</a:t>
            </a:r>
          </a:p>
        </p:txBody>
      </p:sp>
    </p:spTree>
    <p:extLst>
      <p:ext uri="{BB962C8B-B14F-4D97-AF65-F5344CB8AC3E}">
        <p14:creationId xmlns:p14="http://schemas.microsoft.com/office/powerpoint/2010/main" val="79422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32154" y="911225"/>
            <a:ext cx="11430000" cy="5128628"/>
          </a:xfrm>
        </p:spPr>
        <p:txBody>
          <a:bodyPr/>
          <a:lstStyle/>
          <a:p>
            <a:r>
              <a:rPr lang="en-US" dirty="0"/>
              <a:t>Make a list of systems to be migrated, for each</a:t>
            </a:r>
          </a:p>
          <a:p>
            <a:pPr lvl="1"/>
            <a:r>
              <a:rPr lang="en-US" dirty="0"/>
              <a:t>Identify the technology stack(s)</a:t>
            </a:r>
          </a:p>
          <a:p>
            <a:pPr lvl="1"/>
            <a:r>
              <a:rPr lang="en-US" dirty="0"/>
              <a:t>Enumerate dependencies and how they interact with the system</a:t>
            </a:r>
          </a:p>
          <a:p>
            <a:pPr lvl="1"/>
            <a:r>
              <a:rPr lang="en-US" dirty="0"/>
              <a:t>Determine the sizes and sources of the data used by the system</a:t>
            </a:r>
          </a:p>
          <a:p>
            <a:pPr lvl="1"/>
            <a:r>
              <a:rPr lang="en-US" dirty="0"/>
              <a:t>Who are the stakeholders? Who owns the data?</a:t>
            </a:r>
          </a:p>
          <a:p>
            <a:pPr lvl="1"/>
            <a:r>
              <a:rPr lang="en-US" dirty="0"/>
              <a:t>What compliance and security concerns for the system?</a:t>
            </a:r>
          </a:p>
          <a:p>
            <a:r>
              <a:rPr lang="en-US" dirty="0"/>
              <a:t>Once the systems are inventoried</a:t>
            </a:r>
          </a:p>
          <a:p>
            <a:pPr lvl="1"/>
            <a:r>
              <a:rPr lang="en-US" dirty="0"/>
              <a:t>Make a dependency map</a:t>
            </a:r>
          </a:p>
          <a:p>
            <a:pPr lvl="1"/>
            <a:r>
              <a:rPr lang="en-US" dirty="0"/>
              <a:t>List any special considerations that align across each such as shared data or security models</a:t>
            </a:r>
          </a:p>
          <a:p>
            <a:pPr lvl="1"/>
            <a:r>
              <a:rPr lang="en-US" dirty="0"/>
              <a:t>Get the business priority for each</a:t>
            </a:r>
          </a:p>
          <a:p>
            <a:pPr lvl="1"/>
            <a:r>
              <a:rPr lang="en-US" dirty="0"/>
              <a:t>Again there are tools for this and they are typically worth the investment</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Inventory</a:t>
            </a:r>
          </a:p>
        </p:txBody>
      </p:sp>
    </p:spTree>
    <p:extLst>
      <p:ext uri="{BB962C8B-B14F-4D97-AF65-F5344CB8AC3E}">
        <p14:creationId xmlns:p14="http://schemas.microsoft.com/office/powerpoint/2010/main" val="423564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tools, use more than one</a:t>
            </a:r>
          </a:p>
          <a:p>
            <a:pPr lvl="1"/>
            <a:r>
              <a:rPr lang="en-US" dirty="0"/>
              <a:t>Microsoft MAP: </a:t>
            </a:r>
            <a:r>
              <a:rPr lang="en-US" dirty="0">
                <a:hlinkClick r:id="rId2"/>
              </a:rPr>
              <a:t>https://technet.microsoft.com/en-us/solutionaccelerators/gg581074.aspx</a:t>
            </a:r>
            <a:r>
              <a:rPr lang="en-US" dirty="0"/>
              <a:t> </a:t>
            </a:r>
          </a:p>
          <a:p>
            <a:pPr lvl="1"/>
            <a:r>
              <a:rPr lang="en-US" dirty="0"/>
              <a:t>Microsoft BPAs: AD, SQL, Servers, Security, etc.</a:t>
            </a:r>
          </a:p>
          <a:p>
            <a:pPr lvl="1"/>
            <a:r>
              <a:rPr lang="en-US" dirty="0"/>
              <a:t>3</a:t>
            </a:r>
            <a:r>
              <a:rPr lang="en-US" baseline="30000" dirty="0"/>
              <a:t>rd</a:t>
            </a:r>
            <a:r>
              <a:rPr lang="en-US" dirty="0"/>
              <a:t> Party tools</a:t>
            </a:r>
          </a:p>
          <a:p>
            <a:r>
              <a:rPr lang="en-US" dirty="0"/>
              <a:t>Plan to “survey” for at least two weeks a month is better</a:t>
            </a:r>
          </a:p>
          <a:p>
            <a:pPr lvl="1"/>
            <a:r>
              <a:rPr lang="en-US" dirty="0"/>
              <a:t>Assuming that the tools can run at the right privilege level it will still take them time to find components and their relationships, the longer they are allowed to run the more they will discover</a:t>
            </a:r>
          </a:p>
          <a:p>
            <a:r>
              <a:rPr lang="en-US" dirty="0"/>
              <a:t>It’s at best an 80% place</a:t>
            </a:r>
          </a:p>
          <a:p>
            <a:pPr lvl="1"/>
            <a:r>
              <a:rPr lang="en-US" dirty="0"/>
              <a:t>You will still need to identify the system owners and do interviews</a:t>
            </a:r>
          </a:p>
          <a:p>
            <a:pPr lvl="1"/>
            <a:r>
              <a:rPr lang="en-US" dirty="0"/>
              <a:t>Some systems and definitely some connections between components will be undiscovered</a:t>
            </a:r>
            <a:endParaRPr lang="en-US" dirty="0"/>
          </a:p>
        </p:txBody>
      </p:sp>
      <p:sp>
        <p:nvSpPr>
          <p:cNvPr id="3" name="Title 2"/>
          <p:cNvSpPr>
            <a:spLocks noGrp="1"/>
          </p:cNvSpPr>
          <p:nvPr>
            <p:ph type="title"/>
          </p:nvPr>
        </p:nvSpPr>
        <p:spPr/>
        <p:txBody>
          <a:bodyPr/>
          <a:lstStyle/>
          <a:p>
            <a:r>
              <a:rPr lang="en-US" dirty="0"/>
              <a:t>Key inventory considerations</a:t>
            </a:r>
          </a:p>
        </p:txBody>
      </p:sp>
    </p:spTree>
    <p:extLst>
      <p:ext uri="{BB962C8B-B14F-4D97-AF65-F5344CB8AC3E}">
        <p14:creationId xmlns:p14="http://schemas.microsoft.com/office/powerpoint/2010/main" val="48024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Have some, migrations are too hard to do ad-hoc, use this process to improve/refine governance and make sure at the very least it has the following elements:</a:t>
            </a:r>
          </a:p>
          <a:p>
            <a:pPr lvl="1"/>
            <a:r>
              <a:rPr lang="en-US" dirty="0"/>
              <a:t>Establish Steering Committee</a:t>
            </a:r>
          </a:p>
          <a:p>
            <a:pPr lvl="2"/>
            <a:r>
              <a:rPr lang="en-US" dirty="0"/>
              <a:t>Made up of all business segments &amp; brand management</a:t>
            </a:r>
          </a:p>
          <a:p>
            <a:pPr lvl="2"/>
            <a:r>
              <a:rPr lang="en-US" dirty="0"/>
              <a:t>Establish reporting cadence (recommend quarterly)</a:t>
            </a:r>
          </a:p>
          <a:p>
            <a:pPr lvl="2"/>
            <a:r>
              <a:rPr lang="en-US" dirty="0"/>
              <a:t>Report Accomplishments per Sprint </a:t>
            </a:r>
          </a:p>
          <a:p>
            <a:pPr lvl="1"/>
            <a:r>
              <a:rPr lang="en-US" dirty="0"/>
              <a:t>Establish/Accommodate existing Change Management Processes</a:t>
            </a:r>
          </a:p>
          <a:p>
            <a:pPr lvl="1"/>
            <a:r>
              <a:rPr lang="en-US" dirty="0"/>
              <a:t>Establish Communications Plan</a:t>
            </a:r>
          </a:p>
          <a:p>
            <a:r>
              <a:rPr lang="en-US" dirty="0"/>
              <a:t>Do not forget important stakeholders</a:t>
            </a:r>
          </a:p>
          <a:p>
            <a:pPr lvl="1"/>
            <a:r>
              <a:rPr lang="en-US" dirty="0"/>
              <a:t>Legal/Compliance </a:t>
            </a:r>
          </a:p>
          <a:p>
            <a:pPr lvl="1"/>
            <a:r>
              <a:rPr lang="en-US" dirty="0"/>
              <a:t>IT Operations</a:t>
            </a:r>
          </a:p>
          <a:p>
            <a:pPr lvl="1"/>
            <a:r>
              <a:rPr lang="en-US" dirty="0"/>
              <a:t>Finance/Accounting</a:t>
            </a:r>
          </a:p>
          <a:p>
            <a:endParaRPr lang="en-US" dirty="0"/>
          </a:p>
        </p:txBody>
      </p:sp>
      <p:sp>
        <p:nvSpPr>
          <p:cNvPr id="3" name="Title 2"/>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352039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 Evaluation</a:t>
            </a:r>
          </a:p>
        </p:txBody>
      </p:sp>
      <p:sp>
        <p:nvSpPr>
          <p:cNvPr id="5" name="TextBox 4"/>
          <p:cNvSpPr txBox="1"/>
          <p:nvPr/>
        </p:nvSpPr>
        <p:spPr>
          <a:xfrm>
            <a:off x="386499" y="690998"/>
            <a:ext cx="11178454" cy="523220"/>
          </a:xfrm>
          <a:prstGeom prst="rect">
            <a:avLst/>
          </a:prstGeom>
          <a:noFill/>
        </p:spPr>
        <p:txBody>
          <a:bodyPr wrap="square" rtlCol="0">
            <a:spAutoFit/>
          </a:bodyPr>
          <a:lstStyle/>
          <a:p>
            <a:r>
              <a:rPr lang="en-US" sz="2800" dirty="0"/>
              <a:t>For each item or collection of items, consider the strategy for each:</a:t>
            </a:r>
          </a:p>
        </p:txBody>
      </p:sp>
      <p:sp>
        <p:nvSpPr>
          <p:cNvPr id="6" name="TextBox 5"/>
          <p:cNvSpPr txBox="1"/>
          <p:nvPr/>
        </p:nvSpPr>
        <p:spPr>
          <a:xfrm>
            <a:off x="5956591" y="2178591"/>
            <a:ext cx="5698837" cy="461665"/>
          </a:xfrm>
          <a:prstGeom prst="rect">
            <a:avLst/>
          </a:prstGeom>
          <a:noFill/>
        </p:spPr>
        <p:txBody>
          <a:bodyPr wrap="square" rtlCol="0">
            <a:spAutoFit/>
          </a:bodyPr>
          <a:lstStyle/>
          <a:p>
            <a:r>
              <a:rPr lang="en-US" sz="2400" dirty="0">
                <a:solidFill>
                  <a:schemeClr val="tx2">
                    <a:lumMod val="75000"/>
                  </a:schemeClr>
                </a:solidFill>
              </a:rPr>
              <a:t>Lift and Shift to the cloud as is (IaaS)</a:t>
            </a:r>
          </a:p>
        </p:txBody>
      </p:sp>
      <p:sp>
        <p:nvSpPr>
          <p:cNvPr id="7" name="TextBox 6"/>
          <p:cNvSpPr txBox="1"/>
          <p:nvPr/>
        </p:nvSpPr>
        <p:spPr>
          <a:xfrm>
            <a:off x="5956591" y="1439062"/>
            <a:ext cx="5698837" cy="461665"/>
          </a:xfrm>
          <a:prstGeom prst="rect">
            <a:avLst/>
          </a:prstGeom>
          <a:noFill/>
        </p:spPr>
        <p:txBody>
          <a:bodyPr wrap="square" rtlCol="0">
            <a:spAutoFit/>
          </a:bodyPr>
          <a:lstStyle/>
          <a:p>
            <a:r>
              <a:rPr lang="en-US" sz="2400" dirty="0">
                <a:solidFill>
                  <a:schemeClr val="tx2">
                    <a:lumMod val="75000"/>
                  </a:schemeClr>
                </a:solidFill>
              </a:rPr>
              <a:t>Deprecate</a:t>
            </a:r>
          </a:p>
        </p:txBody>
      </p:sp>
      <p:sp>
        <p:nvSpPr>
          <p:cNvPr id="8" name="TextBox 7"/>
          <p:cNvSpPr txBox="1"/>
          <p:nvPr/>
        </p:nvSpPr>
        <p:spPr>
          <a:xfrm>
            <a:off x="5956589" y="4304020"/>
            <a:ext cx="5698837" cy="461665"/>
          </a:xfrm>
          <a:prstGeom prst="rect">
            <a:avLst/>
          </a:prstGeom>
          <a:noFill/>
        </p:spPr>
        <p:txBody>
          <a:bodyPr wrap="square" rtlCol="0">
            <a:spAutoFit/>
          </a:bodyPr>
          <a:lstStyle/>
          <a:p>
            <a:r>
              <a:rPr lang="en-US" sz="2400" dirty="0">
                <a:solidFill>
                  <a:schemeClr val="tx2">
                    <a:lumMod val="75000"/>
                  </a:schemeClr>
                </a:solidFill>
              </a:rPr>
              <a:t>Consolidate using either IaaS or PaaS</a:t>
            </a:r>
          </a:p>
        </p:txBody>
      </p:sp>
      <p:sp>
        <p:nvSpPr>
          <p:cNvPr id="9" name="TextBox 8"/>
          <p:cNvSpPr txBox="1"/>
          <p:nvPr/>
        </p:nvSpPr>
        <p:spPr>
          <a:xfrm>
            <a:off x="5956589" y="5270329"/>
            <a:ext cx="5698837" cy="461665"/>
          </a:xfrm>
          <a:prstGeom prst="rect">
            <a:avLst/>
          </a:prstGeom>
          <a:noFill/>
        </p:spPr>
        <p:txBody>
          <a:bodyPr wrap="square" rtlCol="0">
            <a:spAutoFit/>
          </a:bodyPr>
          <a:lstStyle/>
          <a:p>
            <a:r>
              <a:rPr lang="en-US" sz="2400" dirty="0">
                <a:solidFill>
                  <a:schemeClr val="tx2">
                    <a:lumMod val="75000"/>
                  </a:schemeClr>
                </a:solidFill>
              </a:rPr>
              <a:t>Migrate and Enhance (or re-write)</a:t>
            </a:r>
          </a:p>
        </p:txBody>
      </p:sp>
      <p:sp>
        <p:nvSpPr>
          <p:cNvPr id="10" name="TextBox 9"/>
          <p:cNvSpPr txBox="1"/>
          <p:nvPr/>
        </p:nvSpPr>
        <p:spPr>
          <a:xfrm>
            <a:off x="5956589" y="3056207"/>
            <a:ext cx="5698837" cy="461665"/>
          </a:xfrm>
          <a:prstGeom prst="rect">
            <a:avLst/>
          </a:prstGeom>
          <a:noFill/>
        </p:spPr>
        <p:txBody>
          <a:bodyPr wrap="square" rtlCol="0">
            <a:spAutoFit/>
          </a:bodyPr>
          <a:lstStyle/>
          <a:p>
            <a:r>
              <a:rPr lang="en-US" sz="2400" dirty="0">
                <a:solidFill>
                  <a:schemeClr val="tx2">
                    <a:lumMod val="75000"/>
                  </a:schemeClr>
                </a:solidFill>
              </a:rPr>
              <a:t>Convert to PaaS</a:t>
            </a:r>
          </a:p>
        </p:txBody>
      </p:sp>
      <p:pic>
        <p:nvPicPr>
          <p:cNvPr id="11" name="Picture 10"/>
          <p:cNvPicPr>
            <a:picLocks noChangeAspect="1"/>
          </p:cNvPicPr>
          <p:nvPr/>
        </p:nvPicPr>
        <p:blipFill>
          <a:blip r:embed="rId2"/>
          <a:stretch>
            <a:fillRect/>
          </a:stretch>
        </p:blipFill>
        <p:spPr>
          <a:xfrm>
            <a:off x="792904" y="2213939"/>
            <a:ext cx="3400425" cy="552450"/>
          </a:xfrm>
          <a:prstGeom prst="rect">
            <a:avLst/>
          </a:prstGeom>
        </p:spPr>
      </p:pic>
      <p:pic>
        <p:nvPicPr>
          <p:cNvPr id="12" name="Picture 11"/>
          <p:cNvPicPr>
            <a:picLocks noChangeAspect="1"/>
          </p:cNvPicPr>
          <p:nvPr/>
        </p:nvPicPr>
        <p:blipFill>
          <a:blip r:embed="rId3"/>
          <a:stretch>
            <a:fillRect/>
          </a:stretch>
        </p:blipFill>
        <p:spPr>
          <a:xfrm>
            <a:off x="792904" y="1204503"/>
            <a:ext cx="3324225" cy="876300"/>
          </a:xfrm>
          <a:prstGeom prst="rect">
            <a:avLst/>
          </a:prstGeom>
        </p:spPr>
      </p:pic>
      <p:pic>
        <p:nvPicPr>
          <p:cNvPr id="13" name="Picture 12"/>
          <p:cNvPicPr>
            <a:picLocks noChangeAspect="1"/>
          </p:cNvPicPr>
          <p:nvPr/>
        </p:nvPicPr>
        <p:blipFill>
          <a:blip r:embed="rId4"/>
          <a:stretch>
            <a:fillRect/>
          </a:stretch>
        </p:blipFill>
        <p:spPr>
          <a:xfrm>
            <a:off x="792904" y="3905860"/>
            <a:ext cx="3457575" cy="1209675"/>
          </a:xfrm>
          <a:prstGeom prst="rect">
            <a:avLst/>
          </a:prstGeom>
        </p:spPr>
      </p:pic>
      <p:pic>
        <p:nvPicPr>
          <p:cNvPr id="14" name="Picture 13"/>
          <p:cNvPicPr>
            <a:picLocks noChangeAspect="1"/>
          </p:cNvPicPr>
          <p:nvPr/>
        </p:nvPicPr>
        <p:blipFill>
          <a:blip r:embed="rId5"/>
          <a:stretch>
            <a:fillRect/>
          </a:stretch>
        </p:blipFill>
        <p:spPr>
          <a:xfrm>
            <a:off x="792904" y="5240945"/>
            <a:ext cx="4572000" cy="676275"/>
          </a:xfrm>
          <a:prstGeom prst="rect">
            <a:avLst/>
          </a:prstGeom>
        </p:spPr>
      </p:pic>
      <p:pic>
        <p:nvPicPr>
          <p:cNvPr id="15" name="Picture 14"/>
          <p:cNvPicPr>
            <a:picLocks noChangeAspect="1"/>
          </p:cNvPicPr>
          <p:nvPr/>
        </p:nvPicPr>
        <p:blipFill>
          <a:blip r:embed="rId6"/>
          <a:stretch>
            <a:fillRect/>
          </a:stretch>
        </p:blipFill>
        <p:spPr>
          <a:xfrm>
            <a:off x="792904" y="2841617"/>
            <a:ext cx="4543425" cy="1162050"/>
          </a:xfrm>
          <a:prstGeom prst="rect">
            <a:avLst/>
          </a:prstGeom>
        </p:spPr>
      </p:pic>
    </p:spTree>
    <p:extLst>
      <p:ext uri="{BB962C8B-B14F-4D97-AF65-F5344CB8AC3E}">
        <p14:creationId xmlns:p14="http://schemas.microsoft.com/office/powerpoint/2010/main" val="220745"/>
      </p:ext>
    </p:extLst>
  </p:cSld>
  <p:clrMapOvr>
    <a:masterClrMapping/>
  </p:clrMapOvr>
</p:sld>
</file>

<file path=ppt/theme/theme1.xml><?xml version="1.0" encoding="utf-8"?>
<a:theme xmlns:a="http://schemas.openxmlformats.org/drawingml/2006/main" name="1_MGNC_PPT_FINAL">
  <a:themeElements>
    <a:clrScheme name="MAGENIC_COLORS">
      <a:dk1>
        <a:srgbClr val="56565A"/>
      </a:dk1>
      <a:lt1>
        <a:sysClr val="window" lastClr="FFFFFF"/>
      </a:lt1>
      <a:dk2>
        <a:srgbClr val="7DC242"/>
      </a:dk2>
      <a:lt2>
        <a:srgbClr val="FFC32C"/>
      </a:lt2>
      <a:accent1>
        <a:srgbClr val="7DC242"/>
      </a:accent1>
      <a:accent2>
        <a:srgbClr val="30AEE4"/>
      </a:accent2>
      <a:accent3>
        <a:srgbClr val="F37121"/>
      </a:accent3>
      <a:accent4>
        <a:srgbClr val="E81C75"/>
      </a:accent4>
      <a:accent5>
        <a:srgbClr val="78787A"/>
      </a:accent5>
      <a:accent6>
        <a:srgbClr val="999899"/>
      </a:accent6>
      <a:hlink>
        <a:srgbClr val="F37121"/>
      </a:hlink>
      <a:folHlink>
        <a:srgbClr val="78787A"/>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Engagement Review.potx" id="{AC55581D-C1EC-496E-9755-164171A2FCA4}" vid="{0A464E3D-DAEE-42FE-B6A1-CED0297B7E57}"/>
    </a:ext>
  </a:extLst>
</a:theme>
</file>

<file path=ppt/theme/theme2.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enic_PPT_Master" id="{C9F0E2C1-98EF-4E56-BFB8-DAF253760689}" vid="{C8207DE1-4AE1-4F31-B2BE-54F80DE7CF3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F920D33F0E424FA307FF4BFD69C6B7" ma:contentTypeVersion="4" ma:contentTypeDescription="Create a new document." ma:contentTypeScope="" ma:versionID="c4aa33fb6a064822f145d15c2a6cdeed">
  <xsd:schema xmlns:xsd="http://www.w3.org/2001/XMLSchema" xmlns:xs="http://www.w3.org/2001/XMLSchema" xmlns:p="http://schemas.microsoft.com/office/2006/metadata/properties" xmlns:ns2="3e9b83a5-fbed-4917-ba15-1f94ccaa0af2" xmlns:ns3="c10a372e-a26c-4049-b542-2b19964cc85e" targetNamespace="http://schemas.microsoft.com/office/2006/metadata/properties" ma:root="true" ma:fieldsID="924e4f65aec7ad841bfd623a2cc91284" ns2:_="" ns3:_="">
    <xsd:import namespace="3e9b83a5-fbed-4917-ba15-1f94ccaa0af2"/>
    <xsd:import namespace="c10a372e-a26c-4049-b542-2b19964cc8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9b83a5-fbed-4917-ba15-1f94ccaa0af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0a372e-a26c-4049-b542-2b19964cc85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00A065-FA74-4BE7-9AC4-7FF5EB949E6B}"/>
</file>

<file path=customXml/itemProps2.xml><?xml version="1.0" encoding="utf-8"?>
<ds:datastoreItem xmlns:ds="http://schemas.openxmlformats.org/officeDocument/2006/customXml" ds:itemID="{E6CF83DC-7131-4C5E-BFF3-99AF2476AE57}"/>
</file>

<file path=customXml/itemProps3.xml><?xml version="1.0" encoding="utf-8"?>
<ds:datastoreItem xmlns:ds="http://schemas.openxmlformats.org/officeDocument/2006/customXml" ds:itemID="{45B3B87D-B931-444E-9184-48737298F6B7}"/>
</file>

<file path=docProps/app.xml><?xml version="1.0" encoding="utf-8"?>
<Properties xmlns="http://schemas.openxmlformats.org/officeDocument/2006/extended-properties" xmlns:vt="http://schemas.openxmlformats.org/officeDocument/2006/docPropsVTypes">
  <Template>Cloud_Architecture_LA_Code_Mastery_2017</Template>
  <TotalTime>64</TotalTime>
  <Words>1824</Words>
  <Application>Microsoft Office PowerPoint</Application>
  <PresentationFormat>Widescreen</PresentationFormat>
  <Paragraphs>266</Paragraphs>
  <Slides>25</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Dotum</vt:lpstr>
      <vt:lpstr>Arial</vt:lpstr>
      <vt:lpstr>Arial Black</vt:lpstr>
      <vt:lpstr>Calibri</vt:lpstr>
      <vt:lpstr>Calibri Light</vt:lpstr>
      <vt:lpstr>Cordia New</vt:lpstr>
      <vt:lpstr>Franklin Gothic Book</vt:lpstr>
      <vt:lpstr>Franklin Gothic Medium Cond</vt:lpstr>
      <vt:lpstr>Segoe UI</vt:lpstr>
      <vt:lpstr>Wingdings</vt:lpstr>
      <vt:lpstr>1_MGNC_PPT_FINAL</vt:lpstr>
      <vt:lpstr>MGNC_PPT_FINAL</vt:lpstr>
      <vt:lpstr>Office Theme</vt:lpstr>
      <vt:lpstr>Cloud Migration How not to have a bad day at work.</vt:lpstr>
      <vt:lpstr>Why move to the cloud?</vt:lpstr>
      <vt:lpstr>Typical Expected Benefits</vt:lpstr>
      <vt:lpstr>Magenic Migration Process</vt:lpstr>
      <vt:lpstr>Inventory</vt:lpstr>
      <vt:lpstr>Inventory</vt:lpstr>
      <vt:lpstr>Key inventory considerations</vt:lpstr>
      <vt:lpstr>Governance</vt:lpstr>
      <vt:lpstr>Portfolio Evaluation</vt:lpstr>
      <vt:lpstr>Plan</vt:lpstr>
      <vt:lpstr>Plan</vt:lpstr>
      <vt:lpstr>Key Planning Decisions</vt:lpstr>
      <vt:lpstr>Security Planning: The Risk Triad </vt:lpstr>
      <vt:lpstr>What Cloud?</vt:lpstr>
      <vt:lpstr>Cloud choice considerations</vt:lpstr>
      <vt:lpstr>IaaS, PaaS, and SaaS – What approach?</vt:lpstr>
      <vt:lpstr>The PaaS dilemma</vt:lpstr>
      <vt:lpstr>Application Portfolio Rationalization</vt:lpstr>
      <vt:lpstr>Execute</vt:lpstr>
      <vt:lpstr>Implementation Strategy </vt:lpstr>
      <vt:lpstr>Refine</vt:lpstr>
      <vt:lpstr>Cost Management Cycle</vt:lpstr>
      <vt:lpstr>Process improvement checklist</vt:lpstr>
      <vt:lpstr>Resource Accountability and Authority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Migration How not to have a bad day at work.</dc:title>
  <dc:creator>Stuart Williams</dc:creator>
  <cp:lastModifiedBy>Stuart Williams</cp:lastModifiedBy>
  <cp:revision>24</cp:revision>
  <dcterms:created xsi:type="dcterms:W3CDTF">2017-08-02T15:48:13Z</dcterms:created>
  <dcterms:modified xsi:type="dcterms:W3CDTF">2017-08-02T16:52:53Z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0x0101005CF920D33F0E424FA307FF4BFD69C6B7</vt:lpwstr>
  </property>
</Properties>
</file>